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56" r:id="rId6"/>
    <p:sldId id="259" r:id="rId7"/>
    <p:sldId id="277" r:id="rId8"/>
    <p:sldId id="270" r:id="rId9"/>
    <p:sldId id="278" r:id="rId10"/>
    <p:sldId id="269" r:id="rId11"/>
    <p:sldId id="279" r:id="rId12"/>
    <p:sldId id="260" r:id="rId13"/>
    <p:sldId id="280" r:id="rId14"/>
    <p:sldId id="271" r:id="rId15"/>
    <p:sldId id="281" r:id="rId16"/>
    <p:sldId id="274" r:id="rId17"/>
    <p:sldId id="275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415" autoAdjust="0"/>
  </p:normalViewPr>
  <p:slideViewPr>
    <p:cSldViewPr snapToGrid="0" showGuides="1">
      <p:cViewPr>
        <p:scale>
          <a:sx n="100" d="100"/>
          <a:sy n="100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A2900-D192-40FD-938A-E6FFB1E7AEA9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75B45BC3-1BF3-4E74-A0AA-89C210CB0A4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0145C14-98E1-448D-AC22-3B5A65E75CB5}" type="par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9EB033-2AB5-4A84-A784-99F34474C671}" type="sib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FF0ECF-1311-4129-AA9C-F15CCFFDDF0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740E3AF-C392-4EBA-9128-94C979E2F26E}" type="par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2BFDB8-1A75-4390-B31E-B106D17262C0}" type="sib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BC38477-4D93-40E9-9501-354C23CB5956}" type="pres">
      <dgm:prSet presAssocID="{CD3A2900-D192-40FD-938A-E6FFB1E7AEA9}" presName="Name0" presStyleCnt="0">
        <dgm:presLayoutVars>
          <dgm:dir/>
          <dgm:animLvl val="lvl"/>
          <dgm:resizeHandles val="exact"/>
        </dgm:presLayoutVars>
      </dgm:prSet>
      <dgm:spPr/>
    </dgm:pt>
    <dgm:pt modelId="{B717EF3B-DB01-4FD0-8B9F-E9B26DD0510B}" type="pres">
      <dgm:prSet presAssocID="{75B45BC3-1BF3-4E74-A0AA-89C210CB0A43}" presName="Name8" presStyleCnt="0"/>
      <dgm:spPr/>
    </dgm:pt>
    <dgm:pt modelId="{8E4F60F8-B1C3-4A03-A61B-E6A15F4D558A}" type="pres">
      <dgm:prSet presAssocID="{75B45BC3-1BF3-4E74-A0AA-89C210CB0A43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11E57-0E2A-46F5-B7E7-7EA59DE28789}" type="pres">
      <dgm:prSet presAssocID="{75B45BC3-1BF3-4E74-A0AA-89C210CB0A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86019-B58E-446B-9D2C-B47ED373B3E9}" type="pres">
      <dgm:prSet presAssocID="{66FF0ECF-1311-4129-AA9C-F15CCFFDDF0F}" presName="Name8" presStyleCnt="0"/>
      <dgm:spPr/>
    </dgm:pt>
    <dgm:pt modelId="{31D4AD9A-EEF3-49A7-859C-825A784EA205}" type="pres">
      <dgm:prSet presAssocID="{66FF0ECF-1311-4129-AA9C-F15CCFFDDF0F}" presName="level" presStyleLbl="node1" presStyleIdx="1" presStyleCnt="2" custLinFactNeighborY="-341">
        <dgm:presLayoutVars>
          <dgm:chMax val="1"/>
          <dgm:bulletEnabled val="1"/>
        </dgm:presLayoutVars>
      </dgm:prSet>
      <dgm:spPr/>
    </dgm:pt>
    <dgm:pt modelId="{A2C2A811-5615-4677-A63C-D9544AF06BDD}" type="pres">
      <dgm:prSet presAssocID="{66FF0ECF-1311-4129-AA9C-F15CCFFDDF0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427A4BB-A68F-4903-B3E2-670E274F88EB}" type="presOf" srcId="{66FF0ECF-1311-4129-AA9C-F15CCFFDDF0F}" destId="{A2C2A811-5615-4677-A63C-D9544AF06BDD}" srcOrd="1" destOrd="0" presId="urn:microsoft.com/office/officeart/2005/8/layout/pyramid1"/>
    <dgm:cxn modelId="{0BECB6B9-6237-49E1-AB1C-2F35C2832A7E}" srcId="{CD3A2900-D192-40FD-938A-E6FFB1E7AEA9}" destId="{66FF0ECF-1311-4129-AA9C-F15CCFFDDF0F}" srcOrd="1" destOrd="0" parTransId="{4740E3AF-C392-4EBA-9128-94C979E2F26E}" sibTransId="{502BFDB8-1A75-4390-B31E-B106D17262C0}"/>
    <dgm:cxn modelId="{BE456206-47D4-499C-8DE7-FE291852A619}" type="presOf" srcId="{CD3A2900-D192-40FD-938A-E6FFB1E7AEA9}" destId="{9BC38477-4D93-40E9-9501-354C23CB5956}" srcOrd="0" destOrd="0" presId="urn:microsoft.com/office/officeart/2005/8/layout/pyramid1"/>
    <dgm:cxn modelId="{C9B44E24-DE0B-4979-A70C-29BC277E7DFB}" type="presOf" srcId="{75B45BC3-1BF3-4E74-A0AA-89C210CB0A43}" destId="{9CA11E57-0E2A-46F5-B7E7-7EA59DE28789}" srcOrd="1" destOrd="0" presId="urn:microsoft.com/office/officeart/2005/8/layout/pyramid1"/>
    <dgm:cxn modelId="{2EA99D6D-C3F3-4C63-9242-D7D5B225892E}" srcId="{CD3A2900-D192-40FD-938A-E6FFB1E7AEA9}" destId="{75B45BC3-1BF3-4E74-A0AA-89C210CB0A43}" srcOrd="0" destOrd="0" parTransId="{F0145C14-98E1-448D-AC22-3B5A65E75CB5}" sibTransId="{DD9EB033-2AB5-4A84-A784-99F34474C671}"/>
    <dgm:cxn modelId="{A792E39F-CFA3-4072-9817-B27A02F34B29}" type="presOf" srcId="{75B45BC3-1BF3-4E74-A0AA-89C210CB0A43}" destId="{8E4F60F8-B1C3-4A03-A61B-E6A15F4D558A}" srcOrd="0" destOrd="0" presId="urn:microsoft.com/office/officeart/2005/8/layout/pyramid1"/>
    <dgm:cxn modelId="{070474A1-A7A1-426A-AB05-8CA1106DDF85}" type="presOf" srcId="{66FF0ECF-1311-4129-AA9C-F15CCFFDDF0F}" destId="{31D4AD9A-EEF3-49A7-859C-825A784EA205}" srcOrd="0" destOrd="0" presId="urn:microsoft.com/office/officeart/2005/8/layout/pyramid1"/>
    <dgm:cxn modelId="{AD1D91C2-2801-4BFD-B939-9DF361680770}" type="presParOf" srcId="{9BC38477-4D93-40E9-9501-354C23CB5956}" destId="{B717EF3B-DB01-4FD0-8B9F-E9B26DD0510B}" srcOrd="0" destOrd="0" presId="urn:microsoft.com/office/officeart/2005/8/layout/pyramid1"/>
    <dgm:cxn modelId="{64E28BE9-591E-4A28-9B3E-E0A80E28C376}" type="presParOf" srcId="{B717EF3B-DB01-4FD0-8B9F-E9B26DD0510B}" destId="{8E4F60F8-B1C3-4A03-A61B-E6A15F4D558A}" srcOrd="0" destOrd="0" presId="urn:microsoft.com/office/officeart/2005/8/layout/pyramid1"/>
    <dgm:cxn modelId="{39BBFFD8-B6A7-4D03-9E95-92D646333AFF}" type="presParOf" srcId="{B717EF3B-DB01-4FD0-8B9F-E9B26DD0510B}" destId="{9CA11E57-0E2A-46F5-B7E7-7EA59DE28789}" srcOrd="1" destOrd="0" presId="urn:microsoft.com/office/officeart/2005/8/layout/pyramid1"/>
    <dgm:cxn modelId="{92B4FF4C-AD7C-47CB-9C80-BEC951994785}" type="presParOf" srcId="{9BC38477-4D93-40E9-9501-354C23CB5956}" destId="{D2B86019-B58E-446B-9D2C-B47ED373B3E9}" srcOrd="1" destOrd="0" presId="urn:microsoft.com/office/officeart/2005/8/layout/pyramid1"/>
    <dgm:cxn modelId="{79C64F2F-F554-4855-9A17-53812E62399B}" type="presParOf" srcId="{D2B86019-B58E-446B-9D2C-B47ED373B3E9}" destId="{31D4AD9A-EEF3-49A7-859C-825A784EA205}" srcOrd="0" destOrd="0" presId="urn:microsoft.com/office/officeart/2005/8/layout/pyramid1"/>
    <dgm:cxn modelId="{392074E9-B012-4D3F-A45C-247629BCD277}" type="presParOf" srcId="{D2B86019-B58E-446B-9D2C-B47ED373B3E9}" destId="{A2C2A811-5615-4677-A63C-D9544AF06BD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A2900-D192-40FD-938A-E6FFB1E7AEA9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75B45BC3-1BF3-4E74-A0AA-89C210CB0A4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0145C14-98E1-448D-AC22-3B5A65E75CB5}" type="par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9EB033-2AB5-4A84-A784-99F34474C671}" type="sib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FF0ECF-1311-4129-AA9C-F15CCFFDDF0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740E3AF-C392-4EBA-9128-94C979E2F26E}" type="par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2BFDB8-1A75-4390-B31E-B106D17262C0}" type="sib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08A3C85-E39D-4535-AE87-26808A44181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OS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5B0AB1D-1522-404E-A42E-256C2DAD046E}" type="parTrans" cxnId="{70724D87-CCD4-482C-A2A8-470D1B589B63}">
      <dgm:prSet/>
      <dgm:spPr/>
      <dgm:t>
        <a:bodyPr/>
        <a:lstStyle/>
        <a:p>
          <a:endParaRPr lang="en-US"/>
        </a:p>
      </dgm:t>
    </dgm:pt>
    <dgm:pt modelId="{425D8C69-85A7-4D54-B41A-6F6D648B6E75}" type="sibTrans" cxnId="{70724D87-CCD4-482C-A2A8-470D1B589B63}">
      <dgm:prSet/>
      <dgm:spPr/>
      <dgm:t>
        <a:bodyPr/>
        <a:lstStyle/>
        <a:p>
          <a:endParaRPr lang="en-US"/>
        </a:p>
      </dgm:t>
    </dgm:pt>
    <dgm:pt modelId="{9BC38477-4D93-40E9-9501-354C23CB5956}" type="pres">
      <dgm:prSet presAssocID="{CD3A2900-D192-40FD-938A-E6FFB1E7AEA9}" presName="Name0" presStyleCnt="0">
        <dgm:presLayoutVars>
          <dgm:dir/>
          <dgm:animLvl val="lvl"/>
          <dgm:resizeHandles val="exact"/>
        </dgm:presLayoutVars>
      </dgm:prSet>
      <dgm:spPr/>
    </dgm:pt>
    <dgm:pt modelId="{B717EF3B-DB01-4FD0-8B9F-E9B26DD0510B}" type="pres">
      <dgm:prSet presAssocID="{75B45BC3-1BF3-4E74-A0AA-89C210CB0A43}" presName="Name8" presStyleCnt="0"/>
      <dgm:spPr/>
    </dgm:pt>
    <dgm:pt modelId="{8E4F60F8-B1C3-4A03-A61B-E6A15F4D558A}" type="pres">
      <dgm:prSet presAssocID="{75B45BC3-1BF3-4E74-A0AA-89C210CB0A4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11E57-0E2A-46F5-B7E7-7EA59DE28789}" type="pres">
      <dgm:prSet presAssocID="{75B45BC3-1BF3-4E74-A0AA-89C210CB0A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58B65-C842-4078-9274-B33B7B6550DB}" type="pres">
      <dgm:prSet presAssocID="{608A3C85-E39D-4535-AE87-26808A44181C}" presName="Name8" presStyleCnt="0"/>
      <dgm:spPr/>
    </dgm:pt>
    <dgm:pt modelId="{B459DA0D-C0DC-4260-AD5C-ED385493D505}" type="pres">
      <dgm:prSet presAssocID="{608A3C85-E39D-4535-AE87-26808A44181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5DC92-9483-43B9-B356-CE45700096E6}" type="pres">
      <dgm:prSet presAssocID="{608A3C85-E39D-4535-AE87-26808A44181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86019-B58E-446B-9D2C-B47ED373B3E9}" type="pres">
      <dgm:prSet presAssocID="{66FF0ECF-1311-4129-AA9C-F15CCFFDDF0F}" presName="Name8" presStyleCnt="0"/>
      <dgm:spPr/>
    </dgm:pt>
    <dgm:pt modelId="{31D4AD9A-EEF3-49A7-859C-825A784EA205}" type="pres">
      <dgm:prSet presAssocID="{66FF0ECF-1311-4129-AA9C-F15CCFFDDF0F}" presName="level" presStyleLbl="node1" presStyleIdx="2" presStyleCnt="3" custLinFactNeighborY="-341">
        <dgm:presLayoutVars>
          <dgm:chMax val="1"/>
          <dgm:bulletEnabled val="1"/>
        </dgm:presLayoutVars>
      </dgm:prSet>
      <dgm:spPr/>
    </dgm:pt>
    <dgm:pt modelId="{A2C2A811-5615-4677-A63C-D9544AF06BDD}" type="pres">
      <dgm:prSet presAssocID="{66FF0ECF-1311-4129-AA9C-F15CCFFDDF0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5D6D853-D709-475D-B73A-78527C243300}" type="presOf" srcId="{608A3C85-E39D-4535-AE87-26808A44181C}" destId="{60B5DC92-9483-43B9-B356-CE45700096E6}" srcOrd="1" destOrd="0" presId="urn:microsoft.com/office/officeart/2005/8/layout/pyramid1"/>
    <dgm:cxn modelId="{6C2D30B9-E307-4B21-AEE8-9DA05EFC5EC2}" type="presOf" srcId="{608A3C85-E39D-4535-AE87-26808A44181C}" destId="{B459DA0D-C0DC-4260-AD5C-ED385493D505}" srcOrd="0" destOrd="0" presId="urn:microsoft.com/office/officeart/2005/8/layout/pyramid1"/>
    <dgm:cxn modelId="{AAF275A1-3CF6-4955-8953-8F6CAE109951}" type="presOf" srcId="{66FF0ECF-1311-4129-AA9C-F15CCFFDDF0F}" destId="{31D4AD9A-EEF3-49A7-859C-825A784EA205}" srcOrd="0" destOrd="0" presId="urn:microsoft.com/office/officeart/2005/8/layout/pyramid1"/>
    <dgm:cxn modelId="{9151A9C6-6B94-449E-9A9A-DA7912D98A48}" type="presOf" srcId="{75B45BC3-1BF3-4E74-A0AA-89C210CB0A43}" destId="{9CA11E57-0E2A-46F5-B7E7-7EA59DE28789}" srcOrd="1" destOrd="0" presId="urn:microsoft.com/office/officeart/2005/8/layout/pyramid1"/>
    <dgm:cxn modelId="{70724D87-CCD4-482C-A2A8-470D1B589B63}" srcId="{CD3A2900-D192-40FD-938A-E6FFB1E7AEA9}" destId="{608A3C85-E39D-4535-AE87-26808A44181C}" srcOrd="1" destOrd="0" parTransId="{A5B0AB1D-1522-404E-A42E-256C2DAD046E}" sibTransId="{425D8C69-85A7-4D54-B41A-6F6D648B6E75}"/>
    <dgm:cxn modelId="{2EA99D6D-C3F3-4C63-9242-D7D5B225892E}" srcId="{CD3A2900-D192-40FD-938A-E6FFB1E7AEA9}" destId="{75B45BC3-1BF3-4E74-A0AA-89C210CB0A43}" srcOrd="0" destOrd="0" parTransId="{F0145C14-98E1-448D-AC22-3B5A65E75CB5}" sibTransId="{DD9EB033-2AB5-4A84-A784-99F34474C671}"/>
    <dgm:cxn modelId="{67D08ED8-8075-46FB-B496-258F31511DED}" type="presOf" srcId="{75B45BC3-1BF3-4E74-A0AA-89C210CB0A43}" destId="{8E4F60F8-B1C3-4A03-A61B-E6A15F4D558A}" srcOrd="0" destOrd="0" presId="urn:microsoft.com/office/officeart/2005/8/layout/pyramid1"/>
    <dgm:cxn modelId="{DC5436E1-8D02-432A-8436-8A196EE33890}" type="presOf" srcId="{66FF0ECF-1311-4129-AA9C-F15CCFFDDF0F}" destId="{A2C2A811-5615-4677-A63C-D9544AF06BDD}" srcOrd="1" destOrd="0" presId="urn:microsoft.com/office/officeart/2005/8/layout/pyramid1"/>
    <dgm:cxn modelId="{0BECB6B9-6237-49E1-AB1C-2F35C2832A7E}" srcId="{CD3A2900-D192-40FD-938A-E6FFB1E7AEA9}" destId="{66FF0ECF-1311-4129-AA9C-F15CCFFDDF0F}" srcOrd="2" destOrd="0" parTransId="{4740E3AF-C392-4EBA-9128-94C979E2F26E}" sibTransId="{502BFDB8-1A75-4390-B31E-B106D17262C0}"/>
    <dgm:cxn modelId="{77683AD4-B87A-4BEA-9174-F9694D97FF53}" type="presOf" srcId="{CD3A2900-D192-40FD-938A-E6FFB1E7AEA9}" destId="{9BC38477-4D93-40E9-9501-354C23CB5956}" srcOrd="0" destOrd="0" presId="urn:microsoft.com/office/officeart/2005/8/layout/pyramid1"/>
    <dgm:cxn modelId="{A1B3F663-636B-472A-8B49-2AEF64AA61AA}" type="presParOf" srcId="{9BC38477-4D93-40E9-9501-354C23CB5956}" destId="{B717EF3B-DB01-4FD0-8B9F-E9B26DD0510B}" srcOrd="0" destOrd="0" presId="urn:microsoft.com/office/officeart/2005/8/layout/pyramid1"/>
    <dgm:cxn modelId="{4E137CAD-E73E-4373-B026-39C981E0DB84}" type="presParOf" srcId="{B717EF3B-DB01-4FD0-8B9F-E9B26DD0510B}" destId="{8E4F60F8-B1C3-4A03-A61B-E6A15F4D558A}" srcOrd="0" destOrd="0" presId="urn:microsoft.com/office/officeart/2005/8/layout/pyramid1"/>
    <dgm:cxn modelId="{ECC3E639-43B1-462A-AF35-D3EF57623E93}" type="presParOf" srcId="{B717EF3B-DB01-4FD0-8B9F-E9B26DD0510B}" destId="{9CA11E57-0E2A-46F5-B7E7-7EA59DE28789}" srcOrd="1" destOrd="0" presId="urn:microsoft.com/office/officeart/2005/8/layout/pyramid1"/>
    <dgm:cxn modelId="{1C2C6E67-3758-4455-B40C-AAF4D63E0AE9}" type="presParOf" srcId="{9BC38477-4D93-40E9-9501-354C23CB5956}" destId="{4D258B65-C842-4078-9274-B33B7B6550DB}" srcOrd="1" destOrd="0" presId="urn:microsoft.com/office/officeart/2005/8/layout/pyramid1"/>
    <dgm:cxn modelId="{0C2A776A-3609-485E-A8F6-658BB4C5185B}" type="presParOf" srcId="{4D258B65-C842-4078-9274-B33B7B6550DB}" destId="{B459DA0D-C0DC-4260-AD5C-ED385493D505}" srcOrd="0" destOrd="0" presId="urn:microsoft.com/office/officeart/2005/8/layout/pyramid1"/>
    <dgm:cxn modelId="{F6E41509-7EAE-4844-AD53-2AAE936F405D}" type="presParOf" srcId="{4D258B65-C842-4078-9274-B33B7B6550DB}" destId="{60B5DC92-9483-43B9-B356-CE45700096E6}" srcOrd="1" destOrd="0" presId="urn:microsoft.com/office/officeart/2005/8/layout/pyramid1"/>
    <dgm:cxn modelId="{82B7A711-07F8-4D3B-822B-4FC1DF87D363}" type="presParOf" srcId="{9BC38477-4D93-40E9-9501-354C23CB5956}" destId="{D2B86019-B58E-446B-9D2C-B47ED373B3E9}" srcOrd="2" destOrd="0" presId="urn:microsoft.com/office/officeart/2005/8/layout/pyramid1"/>
    <dgm:cxn modelId="{8BB13A58-20FE-4A1C-86C8-D0C5E1150769}" type="presParOf" srcId="{D2B86019-B58E-446B-9D2C-B47ED373B3E9}" destId="{31D4AD9A-EEF3-49A7-859C-825A784EA205}" srcOrd="0" destOrd="0" presId="urn:microsoft.com/office/officeart/2005/8/layout/pyramid1"/>
    <dgm:cxn modelId="{B8A494EA-A60D-4A76-9D91-B6F446BC7F30}" type="presParOf" srcId="{D2B86019-B58E-446B-9D2C-B47ED373B3E9}" destId="{A2C2A811-5615-4677-A63C-D9544AF06BD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3A2900-D192-40FD-938A-E6FFB1E7AEA9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75B45BC3-1BF3-4E74-A0AA-89C210CB0A4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0145C14-98E1-448D-AC22-3B5A65E75CB5}" type="par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9EB033-2AB5-4A84-A784-99F34474C671}" type="sib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FF0ECF-1311-4129-AA9C-F15CCFFDDF0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740E3AF-C392-4EBA-9128-94C979E2F26E}" type="par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2BFDB8-1A75-4390-B31E-B106D17262C0}" type="sib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08A3C85-E39D-4535-AE87-26808A44181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OS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5B0AB1D-1522-404E-A42E-256C2DAD046E}" type="parTrans" cxnId="{70724D87-CCD4-482C-A2A8-470D1B589B63}">
      <dgm:prSet/>
      <dgm:spPr/>
      <dgm:t>
        <a:bodyPr/>
        <a:lstStyle/>
        <a:p>
          <a:endParaRPr lang="en-US"/>
        </a:p>
      </dgm:t>
    </dgm:pt>
    <dgm:pt modelId="{425D8C69-85A7-4D54-B41A-6F6D648B6E75}" type="sibTrans" cxnId="{70724D87-CCD4-482C-A2A8-470D1B589B63}">
      <dgm:prSet/>
      <dgm:spPr/>
      <dgm:t>
        <a:bodyPr/>
        <a:lstStyle/>
        <a:p>
          <a:endParaRPr lang="en-US"/>
        </a:p>
      </dgm:t>
    </dgm:pt>
    <dgm:pt modelId="{3F75E8AF-7C9F-4B61-82C6-1279486FB926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Libs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4728C80-B112-447E-98FA-D5572B9039A0}" type="parTrans" cxnId="{FFC8B79F-5EF1-4360-9B53-C472772B9748}">
      <dgm:prSet/>
      <dgm:spPr/>
      <dgm:t>
        <a:bodyPr/>
        <a:lstStyle/>
        <a:p>
          <a:endParaRPr lang="en-US"/>
        </a:p>
      </dgm:t>
    </dgm:pt>
    <dgm:pt modelId="{EB608D68-B3B7-4009-AB88-83E0F65276FB}" type="sibTrans" cxnId="{FFC8B79F-5EF1-4360-9B53-C472772B9748}">
      <dgm:prSet/>
      <dgm:spPr/>
      <dgm:t>
        <a:bodyPr/>
        <a:lstStyle/>
        <a:p>
          <a:endParaRPr lang="en-US"/>
        </a:p>
      </dgm:t>
    </dgm:pt>
    <dgm:pt modelId="{9BC38477-4D93-40E9-9501-354C23CB5956}" type="pres">
      <dgm:prSet presAssocID="{CD3A2900-D192-40FD-938A-E6FFB1E7AEA9}" presName="Name0" presStyleCnt="0">
        <dgm:presLayoutVars>
          <dgm:dir/>
          <dgm:animLvl val="lvl"/>
          <dgm:resizeHandles val="exact"/>
        </dgm:presLayoutVars>
      </dgm:prSet>
      <dgm:spPr/>
    </dgm:pt>
    <dgm:pt modelId="{B717EF3B-DB01-4FD0-8B9F-E9B26DD0510B}" type="pres">
      <dgm:prSet presAssocID="{75B45BC3-1BF3-4E74-A0AA-89C210CB0A43}" presName="Name8" presStyleCnt="0"/>
      <dgm:spPr/>
    </dgm:pt>
    <dgm:pt modelId="{8E4F60F8-B1C3-4A03-A61B-E6A15F4D558A}" type="pres">
      <dgm:prSet presAssocID="{75B45BC3-1BF3-4E74-A0AA-89C210CB0A4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11E57-0E2A-46F5-B7E7-7EA59DE28789}" type="pres">
      <dgm:prSet presAssocID="{75B45BC3-1BF3-4E74-A0AA-89C210CB0A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34CBC-7E61-4864-98AD-B123D08CBD45}" type="pres">
      <dgm:prSet presAssocID="{3F75E8AF-7C9F-4B61-82C6-1279486FB926}" presName="Name8" presStyleCnt="0"/>
      <dgm:spPr/>
    </dgm:pt>
    <dgm:pt modelId="{267581A2-FACA-40B5-8E41-A9C2BE3E0978}" type="pres">
      <dgm:prSet presAssocID="{3F75E8AF-7C9F-4B61-82C6-1279486FB926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7144E-2E4E-4FB9-BEA8-61EC60ECBE0F}" type="pres">
      <dgm:prSet presAssocID="{3F75E8AF-7C9F-4B61-82C6-1279486FB92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58B65-C842-4078-9274-B33B7B6550DB}" type="pres">
      <dgm:prSet presAssocID="{608A3C85-E39D-4535-AE87-26808A44181C}" presName="Name8" presStyleCnt="0"/>
      <dgm:spPr/>
    </dgm:pt>
    <dgm:pt modelId="{B459DA0D-C0DC-4260-AD5C-ED385493D505}" type="pres">
      <dgm:prSet presAssocID="{608A3C85-E39D-4535-AE87-26808A44181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5DC92-9483-43B9-B356-CE45700096E6}" type="pres">
      <dgm:prSet presAssocID="{608A3C85-E39D-4535-AE87-26808A44181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86019-B58E-446B-9D2C-B47ED373B3E9}" type="pres">
      <dgm:prSet presAssocID="{66FF0ECF-1311-4129-AA9C-F15CCFFDDF0F}" presName="Name8" presStyleCnt="0"/>
      <dgm:spPr/>
    </dgm:pt>
    <dgm:pt modelId="{31D4AD9A-EEF3-49A7-859C-825A784EA205}" type="pres">
      <dgm:prSet presAssocID="{66FF0ECF-1311-4129-AA9C-F15CCFFDDF0F}" presName="level" presStyleLbl="node1" presStyleIdx="3" presStyleCnt="4" custLinFactNeighborY="-341">
        <dgm:presLayoutVars>
          <dgm:chMax val="1"/>
          <dgm:bulletEnabled val="1"/>
        </dgm:presLayoutVars>
      </dgm:prSet>
      <dgm:spPr/>
    </dgm:pt>
    <dgm:pt modelId="{A2C2A811-5615-4677-A63C-D9544AF06BDD}" type="pres">
      <dgm:prSet presAssocID="{66FF0ECF-1311-4129-AA9C-F15CCFFDDF0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CA07C00-96E8-410D-B15F-1EECB25CE146}" type="presOf" srcId="{75B45BC3-1BF3-4E74-A0AA-89C210CB0A43}" destId="{9CA11E57-0E2A-46F5-B7E7-7EA59DE28789}" srcOrd="1" destOrd="0" presId="urn:microsoft.com/office/officeart/2005/8/layout/pyramid1"/>
    <dgm:cxn modelId="{377BA7CC-DDC3-48DB-AC00-C0A799512490}" type="presOf" srcId="{608A3C85-E39D-4535-AE87-26808A44181C}" destId="{B459DA0D-C0DC-4260-AD5C-ED385493D505}" srcOrd="0" destOrd="0" presId="urn:microsoft.com/office/officeart/2005/8/layout/pyramid1"/>
    <dgm:cxn modelId="{9D857972-C589-43DA-857C-A1B294DB28A2}" type="presOf" srcId="{3F75E8AF-7C9F-4B61-82C6-1279486FB926}" destId="{267581A2-FACA-40B5-8E41-A9C2BE3E0978}" srcOrd="0" destOrd="0" presId="urn:microsoft.com/office/officeart/2005/8/layout/pyramid1"/>
    <dgm:cxn modelId="{70724D87-CCD4-482C-A2A8-470D1B589B63}" srcId="{CD3A2900-D192-40FD-938A-E6FFB1E7AEA9}" destId="{608A3C85-E39D-4535-AE87-26808A44181C}" srcOrd="2" destOrd="0" parTransId="{A5B0AB1D-1522-404E-A42E-256C2DAD046E}" sibTransId="{425D8C69-85A7-4D54-B41A-6F6D648B6E75}"/>
    <dgm:cxn modelId="{FFC8B79F-5EF1-4360-9B53-C472772B9748}" srcId="{CD3A2900-D192-40FD-938A-E6FFB1E7AEA9}" destId="{3F75E8AF-7C9F-4B61-82C6-1279486FB926}" srcOrd="1" destOrd="0" parTransId="{74728C80-B112-447E-98FA-D5572B9039A0}" sibTransId="{EB608D68-B3B7-4009-AB88-83E0F65276FB}"/>
    <dgm:cxn modelId="{2EA99D6D-C3F3-4C63-9242-D7D5B225892E}" srcId="{CD3A2900-D192-40FD-938A-E6FFB1E7AEA9}" destId="{75B45BC3-1BF3-4E74-A0AA-89C210CB0A43}" srcOrd="0" destOrd="0" parTransId="{F0145C14-98E1-448D-AC22-3B5A65E75CB5}" sibTransId="{DD9EB033-2AB5-4A84-A784-99F34474C671}"/>
    <dgm:cxn modelId="{DF3A7B64-EEF9-4BF3-9F31-046BFE2B9F1D}" type="presOf" srcId="{CD3A2900-D192-40FD-938A-E6FFB1E7AEA9}" destId="{9BC38477-4D93-40E9-9501-354C23CB5956}" srcOrd="0" destOrd="0" presId="urn:microsoft.com/office/officeart/2005/8/layout/pyramid1"/>
    <dgm:cxn modelId="{A8E1315B-F594-4173-BEB7-59D8720F36CA}" type="presOf" srcId="{3F75E8AF-7C9F-4B61-82C6-1279486FB926}" destId="{13A7144E-2E4E-4FB9-BEA8-61EC60ECBE0F}" srcOrd="1" destOrd="0" presId="urn:microsoft.com/office/officeart/2005/8/layout/pyramid1"/>
    <dgm:cxn modelId="{EF6EE744-E010-44C7-B756-837821BA77C8}" type="presOf" srcId="{75B45BC3-1BF3-4E74-A0AA-89C210CB0A43}" destId="{8E4F60F8-B1C3-4A03-A61B-E6A15F4D558A}" srcOrd="0" destOrd="0" presId="urn:microsoft.com/office/officeart/2005/8/layout/pyramid1"/>
    <dgm:cxn modelId="{7B039B17-A444-4D92-A443-D014FD5BF1D5}" type="presOf" srcId="{608A3C85-E39D-4535-AE87-26808A44181C}" destId="{60B5DC92-9483-43B9-B356-CE45700096E6}" srcOrd="1" destOrd="0" presId="urn:microsoft.com/office/officeart/2005/8/layout/pyramid1"/>
    <dgm:cxn modelId="{0BECB6B9-6237-49E1-AB1C-2F35C2832A7E}" srcId="{CD3A2900-D192-40FD-938A-E6FFB1E7AEA9}" destId="{66FF0ECF-1311-4129-AA9C-F15CCFFDDF0F}" srcOrd="3" destOrd="0" parTransId="{4740E3AF-C392-4EBA-9128-94C979E2F26E}" sibTransId="{502BFDB8-1A75-4390-B31E-B106D17262C0}"/>
    <dgm:cxn modelId="{F0E064B9-E03D-493A-94E7-A33FBA135C75}" type="presOf" srcId="{66FF0ECF-1311-4129-AA9C-F15CCFFDDF0F}" destId="{A2C2A811-5615-4677-A63C-D9544AF06BDD}" srcOrd="1" destOrd="0" presId="urn:microsoft.com/office/officeart/2005/8/layout/pyramid1"/>
    <dgm:cxn modelId="{BCF0039D-3900-4C40-8362-6D897101DD9B}" type="presOf" srcId="{66FF0ECF-1311-4129-AA9C-F15CCFFDDF0F}" destId="{31D4AD9A-EEF3-49A7-859C-825A784EA205}" srcOrd="0" destOrd="0" presId="urn:microsoft.com/office/officeart/2005/8/layout/pyramid1"/>
    <dgm:cxn modelId="{70166BA4-6B88-4C18-9BD6-7CE895DB5EC3}" type="presParOf" srcId="{9BC38477-4D93-40E9-9501-354C23CB5956}" destId="{B717EF3B-DB01-4FD0-8B9F-E9B26DD0510B}" srcOrd="0" destOrd="0" presId="urn:microsoft.com/office/officeart/2005/8/layout/pyramid1"/>
    <dgm:cxn modelId="{3AC43A3A-7B63-40B7-9ABA-86AB7E9E6F41}" type="presParOf" srcId="{B717EF3B-DB01-4FD0-8B9F-E9B26DD0510B}" destId="{8E4F60F8-B1C3-4A03-A61B-E6A15F4D558A}" srcOrd="0" destOrd="0" presId="urn:microsoft.com/office/officeart/2005/8/layout/pyramid1"/>
    <dgm:cxn modelId="{36652261-30DE-4917-A7EE-2685B12260C7}" type="presParOf" srcId="{B717EF3B-DB01-4FD0-8B9F-E9B26DD0510B}" destId="{9CA11E57-0E2A-46F5-B7E7-7EA59DE28789}" srcOrd="1" destOrd="0" presId="urn:microsoft.com/office/officeart/2005/8/layout/pyramid1"/>
    <dgm:cxn modelId="{39C0B4B2-E5D9-414A-9F9C-71AFC8F29262}" type="presParOf" srcId="{9BC38477-4D93-40E9-9501-354C23CB5956}" destId="{23634CBC-7E61-4864-98AD-B123D08CBD45}" srcOrd="1" destOrd="0" presId="urn:microsoft.com/office/officeart/2005/8/layout/pyramid1"/>
    <dgm:cxn modelId="{E957CD6D-AB0E-47F5-8365-1840CBF54651}" type="presParOf" srcId="{23634CBC-7E61-4864-98AD-B123D08CBD45}" destId="{267581A2-FACA-40B5-8E41-A9C2BE3E0978}" srcOrd="0" destOrd="0" presId="urn:microsoft.com/office/officeart/2005/8/layout/pyramid1"/>
    <dgm:cxn modelId="{F78DF6BA-7750-4AAB-9820-0312A66C9836}" type="presParOf" srcId="{23634CBC-7E61-4864-98AD-B123D08CBD45}" destId="{13A7144E-2E4E-4FB9-BEA8-61EC60ECBE0F}" srcOrd="1" destOrd="0" presId="urn:microsoft.com/office/officeart/2005/8/layout/pyramid1"/>
    <dgm:cxn modelId="{255F2F9B-10EB-45F9-BB1C-C7B6A219FBFA}" type="presParOf" srcId="{9BC38477-4D93-40E9-9501-354C23CB5956}" destId="{4D258B65-C842-4078-9274-B33B7B6550DB}" srcOrd="2" destOrd="0" presId="urn:microsoft.com/office/officeart/2005/8/layout/pyramid1"/>
    <dgm:cxn modelId="{94DF5FB4-64E4-4C79-B657-C4D8249E49D3}" type="presParOf" srcId="{4D258B65-C842-4078-9274-B33B7B6550DB}" destId="{B459DA0D-C0DC-4260-AD5C-ED385493D505}" srcOrd="0" destOrd="0" presId="urn:microsoft.com/office/officeart/2005/8/layout/pyramid1"/>
    <dgm:cxn modelId="{A396EAAB-95B0-4205-AE45-9D1F35E2C2DB}" type="presParOf" srcId="{4D258B65-C842-4078-9274-B33B7B6550DB}" destId="{60B5DC92-9483-43B9-B356-CE45700096E6}" srcOrd="1" destOrd="0" presId="urn:microsoft.com/office/officeart/2005/8/layout/pyramid1"/>
    <dgm:cxn modelId="{51928D0A-B964-40FA-A32D-C52F2841BD36}" type="presParOf" srcId="{9BC38477-4D93-40E9-9501-354C23CB5956}" destId="{D2B86019-B58E-446B-9D2C-B47ED373B3E9}" srcOrd="3" destOrd="0" presId="urn:microsoft.com/office/officeart/2005/8/layout/pyramid1"/>
    <dgm:cxn modelId="{82144475-E58E-47FA-89C6-CE16726352FC}" type="presParOf" srcId="{D2B86019-B58E-446B-9D2C-B47ED373B3E9}" destId="{31D4AD9A-EEF3-49A7-859C-825A784EA205}" srcOrd="0" destOrd="0" presId="urn:microsoft.com/office/officeart/2005/8/layout/pyramid1"/>
    <dgm:cxn modelId="{A8B439A9-2B80-42D0-AE15-E1E726F79E73}" type="presParOf" srcId="{D2B86019-B58E-446B-9D2C-B47ED373B3E9}" destId="{A2C2A811-5615-4677-A63C-D9544AF06BD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A2900-D192-40FD-938A-E6FFB1E7AEA9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75B45BC3-1BF3-4E74-A0AA-89C210CB0A43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0145C14-98E1-448D-AC22-3B5A65E75CB5}" type="par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9EB033-2AB5-4A84-A784-99F34474C671}" type="sib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FF0ECF-1311-4129-AA9C-F15CCFFDDF0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740E3AF-C392-4EBA-9128-94C979E2F26E}" type="par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2BFDB8-1A75-4390-B31E-B106D17262C0}" type="sib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08A3C85-E39D-4535-AE87-26808A44181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OS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5B0AB1D-1522-404E-A42E-256C2DAD046E}" type="parTrans" cxnId="{70724D87-CCD4-482C-A2A8-470D1B589B63}">
      <dgm:prSet/>
      <dgm:spPr/>
      <dgm:t>
        <a:bodyPr/>
        <a:lstStyle/>
        <a:p>
          <a:endParaRPr lang="en-US"/>
        </a:p>
      </dgm:t>
    </dgm:pt>
    <dgm:pt modelId="{425D8C69-85A7-4D54-B41A-6F6D648B6E75}" type="sibTrans" cxnId="{70724D87-CCD4-482C-A2A8-470D1B589B63}">
      <dgm:prSet/>
      <dgm:spPr/>
      <dgm:t>
        <a:bodyPr/>
        <a:lstStyle/>
        <a:p>
          <a:endParaRPr lang="en-US"/>
        </a:p>
      </dgm:t>
    </dgm:pt>
    <dgm:pt modelId="{3F75E8AF-7C9F-4B61-82C6-1279486FB92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Libs</a:t>
          </a:r>
          <a:endParaRPr lang="en-US" sz="4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4728C80-B112-447E-98FA-D5572B9039A0}" type="parTrans" cxnId="{FFC8B79F-5EF1-4360-9B53-C472772B9748}">
      <dgm:prSet/>
      <dgm:spPr/>
      <dgm:t>
        <a:bodyPr/>
        <a:lstStyle/>
        <a:p>
          <a:endParaRPr lang="en-US"/>
        </a:p>
      </dgm:t>
    </dgm:pt>
    <dgm:pt modelId="{EB608D68-B3B7-4009-AB88-83E0F65276FB}" type="sibTrans" cxnId="{FFC8B79F-5EF1-4360-9B53-C472772B9748}">
      <dgm:prSet/>
      <dgm:spPr/>
      <dgm:t>
        <a:bodyPr/>
        <a:lstStyle/>
        <a:p>
          <a:endParaRPr lang="en-US"/>
        </a:p>
      </dgm:t>
    </dgm:pt>
    <dgm:pt modelId="{9BC38477-4D93-40E9-9501-354C23CB5956}" type="pres">
      <dgm:prSet presAssocID="{CD3A2900-D192-40FD-938A-E6FFB1E7AEA9}" presName="Name0" presStyleCnt="0">
        <dgm:presLayoutVars>
          <dgm:dir/>
          <dgm:animLvl val="lvl"/>
          <dgm:resizeHandles val="exact"/>
        </dgm:presLayoutVars>
      </dgm:prSet>
      <dgm:spPr/>
    </dgm:pt>
    <dgm:pt modelId="{B717EF3B-DB01-4FD0-8B9F-E9B26DD0510B}" type="pres">
      <dgm:prSet presAssocID="{75B45BC3-1BF3-4E74-A0AA-89C210CB0A43}" presName="Name8" presStyleCnt="0"/>
      <dgm:spPr/>
    </dgm:pt>
    <dgm:pt modelId="{8E4F60F8-B1C3-4A03-A61B-E6A15F4D558A}" type="pres">
      <dgm:prSet presAssocID="{75B45BC3-1BF3-4E74-A0AA-89C210CB0A4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11E57-0E2A-46F5-B7E7-7EA59DE28789}" type="pres">
      <dgm:prSet presAssocID="{75B45BC3-1BF3-4E74-A0AA-89C210CB0A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34CBC-7E61-4864-98AD-B123D08CBD45}" type="pres">
      <dgm:prSet presAssocID="{3F75E8AF-7C9F-4B61-82C6-1279486FB926}" presName="Name8" presStyleCnt="0"/>
      <dgm:spPr/>
    </dgm:pt>
    <dgm:pt modelId="{267581A2-FACA-40B5-8E41-A9C2BE3E0978}" type="pres">
      <dgm:prSet presAssocID="{3F75E8AF-7C9F-4B61-82C6-1279486FB926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7144E-2E4E-4FB9-BEA8-61EC60ECBE0F}" type="pres">
      <dgm:prSet presAssocID="{3F75E8AF-7C9F-4B61-82C6-1279486FB92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58B65-C842-4078-9274-B33B7B6550DB}" type="pres">
      <dgm:prSet presAssocID="{608A3C85-E39D-4535-AE87-26808A44181C}" presName="Name8" presStyleCnt="0"/>
      <dgm:spPr/>
    </dgm:pt>
    <dgm:pt modelId="{B459DA0D-C0DC-4260-AD5C-ED385493D505}" type="pres">
      <dgm:prSet presAssocID="{608A3C85-E39D-4535-AE87-26808A44181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5DC92-9483-43B9-B356-CE45700096E6}" type="pres">
      <dgm:prSet presAssocID="{608A3C85-E39D-4535-AE87-26808A44181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86019-B58E-446B-9D2C-B47ED373B3E9}" type="pres">
      <dgm:prSet presAssocID="{66FF0ECF-1311-4129-AA9C-F15CCFFDDF0F}" presName="Name8" presStyleCnt="0"/>
      <dgm:spPr/>
    </dgm:pt>
    <dgm:pt modelId="{31D4AD9A-EEF3-49A7-859C-825A784EA205}" type="pres">
      <dgm:prSet presAssocID="{66FF0ECF-1311-4129-AA9C-F15CCFFDDF0F}" presName="level" presStyleLbl="node1" presStyleIdx="3" presStyleCnt="4" custLinFactNeighborY="-341">
        <dgm:presLayoutVars>
          <dgm:chMax val="1"/>
          <dgm:bulletEnabled val="1"/>
        </dgm:presLayoutVars>
      </dgm:prSet>
      <dgm:spPr/>
    </dgm:pt>
    <dgm:pt modelId="{A2C2A811-5615-4677-A63C-D9544AF06BDD}" type="pres">
      <dgm:prSet presAssocID="{66FF0ECF-1311-4129-AA9C-F15CCFFDDF0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FC8B79F-5EF1-4360-9B53-C472772B9748}" srcId="{CD3A2900-D192-40FD-938A-E6FFB1E7AEA9}" destId="{3F75E8AF-7C9F-4B61-82C6-1279486FB926}" srcOrd="1" destOrd="0" parTransId="{74728C80-B112-447E-98FA-D5572B9039A0}" sibTransId="{EB608D68-B3B7-4009-AB88-83E0F65276FB}"/>
    <dgm:cxn modelId="{70724D87-CCD4-482C-A2A8-470D1B589B63}" srcId="{CD3A2900-D192-40FD-938A-E6FFB1E7AEA9}" destId="{608A3C85-E39D-4535-AE87-26808A44181C}" srcOrd="2" destOrd="0" parTransId="{A5B0AB1D-1522-404E-A42E-256C2DAD046E}" sibTransId="{425D8C69-85A7-4D54-B41A-6F6D648B6E75}"/>
    <dgm:cxn modelId="{3CDB8687-EBCC-44F7-BE81-7380CB2DC838}" type="presOf" srcId="{66FF0ECF-1311-4129-AA9C-F15CCFFDDF0F}" destId="{31D4AD9A-EEF3-49A7-859C-825A784EA205}" srcOrd="0" destOrd="0" presId="urn:microsoft.com/office/officeart/2005/8/layout/pyramid1"/>
    <dgm:cxn modelId="{6BC199D4-7206-416C-AB13-2BA28629C63E}" type="presOf" srcId="{CD3A2900-D192-40FD-938A-E6FFB1E7AEA9}" destId="{9BC38477-4D93-40E9-9501-354C23CB5956}" srcOrd="0" destOrd="0" presId="urn:microsoft.com/office/officeart/2005/8/layout/pyramid1"/>
    <dgm:cxn modelId="{647A7B79-E2B6-42CF-B55E-9447C12C9D56}" type="presOf" srcId="{3F75E8AF-7C9F-4B61-82C6-1279486FB926}" destId="{267581A2-FACA-40B5-8E41-A9C2BE3E0978}" srcOrd="0" destOrd="0" presId="urn:microsoft.com/office/officeart/2005/8/layout/pyramid1"/>
    <dgm:cxn modelId="{8977E67B-5C92-44EF-80EE-298870E4F134}" type="presOf" srcId="{608A3C85-E39D-4535-AE87-26808A44181C}" destId="{B459DA0D-C0DC-4260-AD5C-ED385493D505}" srcOrd="0" destOrd="0" presId="urn:microsoft.com/office/officeart/2005/8/layout/pyramid1"/>
    <dgm:cxn modelId="{E48A97F5-0E0A-4099-97F4-31BC4AB3DB29}" type="presOf" srcId="{75B45BC3-1BF3-4E74-A0AA-89C210CB0A43}" destId="{8E4F60F8-B1C3-4A03-A61B-E6A15F4D558A}" srcOrd="0" destOrd="0" presId="urn:microsoft.com/office/officeart/2005/8/layout/pyramid1"/>
    <dgm:cxn modelId="{A018C08A-0123-4FC2-9F1C-98A7A44D9797}" type="presOf" srcId="{66FF0ECF-1311-4129-AA9C-F15CCFFDDF0F}" destId="{A2C2A811-5615-4677-A63C-D9544AF06BDD}" srcOrd="1" destOrd="0" presId="urn:microsoft.com/office/officeart/2005/8/layout/pyramid1"/>
    <dgm:cxn modelId="{0BECB6B9-6237-49E1-AB1C-2F35C2832A7E}" srcId="{CD3A2900-D192-40FD-938A-E6FFB1E7AEA9}" destId="{66FF0ECF-1311-4129-AA9C-F15CCFFDDF0F}" srcOrd="3" destOrd="0" parTransId="{4740E3AF-C392-4EBA-9128-94C979E2F26E}" sibTransId="{502BFDB8-1A75-4390-B31E-B106D17262C0}"/>
    <dgm:cxn modelId="{22BFFE62-0B86-4069-AED1-498DE2128ED7}" type="presOf" srcId="{75B45BC3-1BF3-4E74-A0AA-89C210CB0A43}" destId="{9CA11E57-0E2A-46F5-B7E7-7EA59DE28789}" srcOrd="1" destOrd="0" presId="urn:microsoft.com/office/officeart/2005/8/layout/pyramid1"/>
    <dgm:cxn modelId="{7D5BA789-0E1F-49B0-B865-BD63CF2C8A6A}" type="presOf" srcId="{608A3C85-E39D-4535-AE87-26808A44181C}" destId="{60B5DC92-9483-43B9-B356-CE45700096E6}" srcOrd="1" destOrd="0" presId="urn:microsoft.com/office/officeart/2005/8/layout/pyramid1"/>
    <dgm:cxn modelId="{2EA99D6D-C3F3-4C63-9242-D7D5B225892E}" srcId="{CD3A2900-D192-40FD-938A-E6FFB1E7AEA9}" destId="{75B45BC3-1BF3-4E74-A0AA-89C210CB0A43}" srcOrd="0" destOrd="0" parTransId="{F0145C14-98E1-448D-AC22-3B5A65E75CB5}" sibTransId="{DD9EB033-2AB5-4A84-A784-99F34474C671}"/>
    <dgm:cxn modelId="{E29A9411-A1E5-4655-B201-43CBD2D51744}" type="presOf" srcId="{3F75E8AF-7C9F-4B61-82C6-1279486FB926}" destId="{13A7144E-2E4E-4FB9-BEA8-61EC60ECBE0F}" srcOrd="1" destOrd="0" presId="urn:microsoft.com/office/officeart/2005/8/layout/pyramid1"/>
    <dgm:cxn modelId="{6D5B087F-3AFF-472C-B78E-F63710A09130}" type="presParOf" srcId="{9BC38477-4D93-40E9-9501-354C23CB5956}" destId="{B717EF3B-DB01-4FD0-8B9F-E9B26DD0510B}" srcOrd="0" destOrd="0" presId="urn:microsoft.com/office/officeart/2005/8/layout/pyramid1"/>
    <dgm:cxn modelId="{42A3AC1E-BCE0-4E0C-BA09-9C51DB4F042B}" type="presParOf" srcId="{B717EF3B-DB01-4FD0-8B9F-E9B26DD0510B}" destId="{8E4F60F8-B1C3-4A03-A61B-E6A15F4D558A}" srcOrd="0" destOrd="0" presId="urn:microsoft.com/office/officeart/2005/8/layout/pyramid1"/>
    <dgm:cxn modelId="{67350D5D-6726-4F8A-85EB-5DC0605815EF}" type="presParOf" srcId="{B717EF3B-DB01-4FD0-8B9F-E9B26DD0510B}" destId="{9CA11E57-0E2A-46F5-B7E7-7EA59DE28789}" srcOrd="1" destOrd="0" presId="urn:microsoft.com/office/officeart/2005/8/layout/pyramid1"/>
    <dgm:cxn modelId="{43F1F25B-764E-4A55-AAE5-60A415270D90}" type="presParOf" srcId="{9BC38477-4D93-40E9-9501-354C23CB5956}" destId="{23634CBC-7E61-4864-98AD-B123D08CBD45}" srcOrd="1" destOrd="0" presId="urn:microsoft.com/office/officeart/2005/8/layout/pyramid1"/>
    <dgm:cxn modelId="{5ADFC501-E9A2-44D5-A354-FCB498CCE776}" type="presParOf" srcId="{23634CBC-7E61-4864-98AD-B123D08CBD45}" destId="{267581A2-FACA-40B5-8E41-A9C2BE3E0978}" srcOrd="0" destOrd="0" presId="urn:microsoft.com/office/officeart/2005/8/layout/pyramid1"/>
    <dgm:cxn modelId="{60E4FD09-D6E0-4676-8E37-449CD7C7139D}" type="presParOf" srcId="{23634CBC-7E61-4864-98AD-B123D08CBD45}" destId="{13A7144E-2E4E-4FB9-BEA8-61EC60ECBE0F}" srcOrd="1" destOrd="0" presId="urn:microsoft.com/office/officeart/2005/8/layout/pyramid1"/>
    <dgm:cxn modelId="{15CEA67D-DEEB-4A2F-AC4B-27C7689FB2B1}" type="presParOf" srcId="{9BC38477-4D93-40E9-9501-354C23CB5956}" destId="{4D258B65-C842-4078-9274-B33B7B6550DB}" srcOrd="2" destOrd="0" presId="urn:microsoft.com/office/officeart/2005/8/layout/pyramid1"/>
    <dgm:cxn modelId="{B932CC1C-31BA-415A-A9DC-C5346C6330BA}" type="presParOf" srcId="{4D258B65-C842-4078-9274-B33B7B6550DB}" destId="{B459DA0D-C0DC-4260-AD5C-ED385493D505}" srcOrd="0" destOrd="0" presId="urn:microsoft.com/office/officeart/2005/8/layout/pyramid1"/>
    <dgm:cxn modelId="{EA028F11-3275-4B03-A283-771EDB857B74}" type="presParOf" srcId="{4D258B65-C842-4078-9274-B33B7B6550DB}" destId="{60B5DC92-9483-43B9-B356-CE45700096E6}" srcOrd="1" destOrd="0" presId="urn:microsoft.com/office/officeart/2005/8/layout/pyramid1"/>
    <dgm:cxn modelId="{5116899D-9D39-427A-8D0C-72E20DEEED16}" type="presParOf" srcId="{9BC38477-4D93-40E9-9501-354C23CB5956}" destId="{D2B86019-B58E-446B-9D2C-B47ED373B3E9}" srcOrd="3" destOrd="0" presId="urn:microsoft.com/office/officeart/2005/8/layout/pyramid1"/>
    <dgm:cxn modelId="{D9F28349-3B35-40C9-AEC1-EE1AFAABE910}" type="presParOf" srcId="{D2B86019-B58E-446B-9D2C-B47ED373B3E9}" destId="{31D4AD9A-EEF3-49A7-859C-825A784EA205}" srcOrd="0" destOrd="0" presId="urn:microsoft.com/office/officeart/2005/8/layout/pyramid1"/>
    <dgm:cxn modelId="{C9488BDD-8A84-4197-AB8E-EA58E8D944C1}" type="presParOf" srcId="{D2B86019-B58E-446B-9D2C-B47ED373B3E9}" destId="{A2C2A811-5615-4677-A63C-D9544AF06BD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3A2900-D192-40FD-938A-E6FFB1E7AEA9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75B45BC3-1BF3-4E74-A0AA-89C210CB0A43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0145C14-98E1-448D-AC22-3B5A65E75CB5}" type="par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9EB033-2AB5-4A84-A784-99F34474C671}" type="sibTrans" cxnId="{2EA99D6D-C3F3-4C63-9242-D7D5B225892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FF0ECF-1311-4129-AA9C-F15CCFFDDF0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740E3AF-C392-4EBA-9128-94C979E2F26E}" type="par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2BFDB8-1A75-4390-B31E-B106D17262C0}" type="sibTrans" cxnId="{0BECB6B9-6237-49E1-AB1C-2F35C2832A7E}">
      <dgm:prSet/>
      <dgm:spPr/>
      <dgm:t>
        <a:bodyPr/>
        <a:lstStyle/>
        <a:p>
          <a:endParaRPr lang="en-US" sz="1400">
            <a:solidFill>
              <a:schemeClr val="bg1">
                <a:lumMod val="9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08A3C85-E39D-4535-AE87-26808A44181C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OS</a:t>
          </a:r>
          <a:endParaRPr lang="en-US" sz="4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5B0AB1D-1522-404E-A42E-256C2DAD046E}" type="parTrans" cxnId="{70724D87-CCD4-482C-A2A8-470D1B589B63}">
      <dgm:prSet/>
      <dgm:spPr/>
      <dgm:t>
        <a:bodyPr/>
        <a:lstStyle/>
        <a:p>
          <a:endParaRPr lang="en-US"/>
        </a:p>
      </dgm:t>
    </dgm:pt>
    <dgm:pt modelId="{425D8C69-85A7-4D54-B41A-6F6D648B6E75}" type="sibTrans" cxnId="{70724D87-CCD4-482C-A2A8-470D1B589B63}">
      <dgm:prSet/>
      <dgm:spPr/>
      <dgm:t>
        <a:bodyPr/>
        <a:lstStyle/>
        <a:p>
          <a:endParaRPr lang="en-US"/>
        </a:p>
      </dgm:t>
    </dgm:pt>
    <dgm:pt modelId="{3F75E8AF-7C9F-4B61-82C6-1279486FB92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Libs</a:t>
          </a:r>
          <a:endParaRPr lang="en-US" sz="4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4728C80-B112-447E-98FA-D5572B9039A0}" type="parTrans" cxnId="{FFC8B79F-5EF1-4360-9B53-C472772B9748}">
      <dgm:prSet/>
      <dgm:spPr/>
      <dgm:t>
        <a:bodyPr/>
        <a:lstStyle/>
        <a:p>
          <a:endParaRPr lang="en-US"/>
        </a:p>
      </dgm:t>
    </dgm:pt>
    <dgm:pt modelId="{EB608D68-B3B7-4009-AB88-83E0F65276FB}" type="sibTrans" cxnId="{FFC8B79F-5EF1-4360-9B53-C472772B9748}">
      <dgm:prSet/>
      <dgm:spPr/>
      <dgm:t>
        <a:bodyPr/>
        <a:lstStyle/>
        <a:p>
          <a:endParaRPr lang="en-US"/>
        </a:p>
      </dgm:t>
    </dgm:pt>
    <dgm:pt modelId="{9BC38477-4D93-40E9-9501-354C23CB5956}" type="pres">
      <dgm:prSet presAssocID="{CD3A2900-D192-40FD-938A-E6FFB1E7AEA9}" presName="Name0" presStyleCnt="0">
        <dgm:presLayoutVars>
          <dgm:dir/>
          <dgm:animLvl val="lvl"/>
          <dgm:resizeHandles val="exact"/>
        </dgm:presLayoutVars>
      </dgm:prSet>
      <dgm:spPr/>
    </dgm:pt>
    <dgm:pt modelId="{B717EF3B-DB01-4FD0-8B9F-E9B26DD0510B}" type="pres">
      <dgm:prSet presAssocID="{75B45BC3-1BF3-4E74-A0AA-89C210CB0A43}" presName="Name8" presStyleCnt="0"/>
      <dgm:spPr/>
    </dgm:pt>
    <dgm:pt modelId="{8E4F60F8-B1C3-4A03-A61B-E6A15F4D558A}" type="pres">
      <dgm:prSet presAssocID="{75B45BC3-1BF3-4E74-A0AA-89C210CB0A4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11E57-0E2A-46F5-B7E7-7EA59DE28789}" type="pres">
      <dgm:prSet presAssocID="{75B45BC3-1BF3-4E74-A0AA-89C210CB0A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34CBC-7E61-4864-98AD-B123D08CBD45}" type="pres">
      <dgm:prSet presAssocID="{3F75E8AF-7C9F-4B61-82C6-1279486FB926}" presName="Name8" presStyleCnt="0"/>
      <dgm:spPr/>
    </dgm:pt>
    <dgm:pt modelId="{267581A2-FACA-40B5-8E41-A9C2BE3E0978}" type="pres">
      <dgm:prSet presAssocID="{3F75E8AF-7C9F-4B61-82C6-1279486FB926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7144E-2E4E-4FB9-BEA8-61EC60ECBE0F}" type="pres">
      <dgm:prSet presAssocID="{3F75E8AF-7C9F-4B61-82C6-1279486FB92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58B65-C842-4078-9274-B33B7B6550DB}" type="pres">
      <dgm:prSet presAssocID="{608A3C85-E39D-4535-AE87-26808A44181C}" presName="Name8" presStyleCnt="0"/>
      <dgm:spPr/>
    </dgm:pt>
    <dgm:pt modelId="{B459DA0D-C0DC-4260-AD5C-ED385493D505}" type="pres">
      <dgm:prSet presAssocID="{608A3C85-E39D-4535-AE87-26808A44181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5DC92-9483-43B9-B356-CE45700096E6}" type="pres">
      <dgm:prSet presAssocID="{608A3C85-E39D-4535-AE87-26808A44181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86019-B58E-446B-9D2C-B47ED373B3E9}" type="pres">
      <dgm:prSet presAssocID="{66FF0ECF-1311-4129-AA9C-F15CCFFDDF0F}" presName="Name8" presStyleCnt="0"/>
      <dgm:spPr/>
    </dgm:pt>
    <dgm:pt modelId="{31D4AD9A-EEF3-49A7-859C-825A784EA205}" type="pres">
      <dgm:prSet presAssocID="{66FF0ECF-1311-4129-AA9C-F15CCFFDDF0F}" presName="level" presStyleLbl="node1" presStyleIdx="3" presStyleCnt="4" custLinFactNeighborY="-341">
        <dgm:presLayoutVars>
          <dgm:chMax val="1"/>
          <dgm:bulletEnabled val="1"/>
        </dgm:presLayoutVars>
      </dgm:prSet>
      <dgm:spPr/>
    </dgm:pt>
    <dgm:pt modelId="{A2C2A811-5615-4677-A63C-D9544AF06BDD}" type="pres">
      <dgm:prSet presAssocID="{66FF0ECF-1311-4129-AA9C-F15CCFFDDF0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53D5151-8F65-40C3-963B-36D5F5A58D76}" type="presOf" srcId="{75B45BC3-1BF3-4E74-A0AA-89C210CB0A43}" destId="{9CA11E57-0E2A-46F5-B7E7-7EA59DE28789}" srcOrd="1" destOrd="0" presId="urn:microsoft.com/office/officeart/2005/8/layout/pyramid1"/>
    <dgm:cxn modelId="{0AEEAD80-3E1B-480A-B381-A2A196BF0C35}" type="presOf" srcId="{608A3C85-E39D-4535-AE87-26808A44181C}" destId="{60B5DC92-9483-43B9-B356-CE45700096E6}" srcOrd="1" destOrd="0" presId="urn:microsoft.com/office/officeart/2005/8/layout/pyramid1"/>
    <dgm:cxn modelId="{07A05545-4C0F-44E5-BC2C-F34C5F96EC5D}" type="presOf" srcId="{75B45BC3-1BF3-4E74-A0AA-89C210CB0A43}" destId="{8E4F60F8-B1C3-4A03-A61B-E6A15F4D558A}" srcOrd="0" destOrd="0" presId="urn:microsoft.com/office/officeart/2005/8/layout/pyramid1"/>
    <dgm:cxn modelId="{D4A9F76A-47AE-4E27-BAD7-F6AFBDC687F1}" type="presOf" srcId="{608A3C85-E39D-4535-AE87-26808A44181C}" destId="{B459DA0D-C0DC-4260-AD5C-ED385493D505}" srcOrd="0" destOrd="0" presId="urn:microsoft.com/office/officeart/2005/8/layout/pyramid1"/>
    <dgm:cxn modelId="{70724D87-CCD4-482C-A2A8-470D1B589B63}" srcId="{CD3A2900-D192-40FD-938A-E6FFB1E7AEA9}" destId="{608A3C85-E39D-4535-AE87-26808A44181C}" srcOrd="2" destOrd="0" parTransId="{A5B0AB1D-1522-404E-A42E-256C2DAD046E}" sibTransId="{425D8C69-85A7-4D54-B41A-6F6D648B6E75}"/>
    <dgm:cxn modelId="{FFC8B79F-5EF1-4360-9B53-C472772B9748}" srcId="{CD3A2900-D192-40FD-938A-E6FFB1E7AEA9}" destId="{3F75E8AF-7C9F-4B61-82C6-1279486FB926}" srcOrd="1" destOrd="0" parTransId="{74728C80-B112-447E-98FA-D5572B9039A0}" sibTransId="{EB608D68-B3B7-4009-AB88-83E0F65276FB}"/>
    <dgm:cxn modelId="{FF4CC1A0-5ABF-48D8-9CDB-83E71E6C2B7E}" type="presOf" srcId="{66FF0ECF-1311-4129-AA9C-F15CCFFDDF0F}" destId="{31D4AD9A-EEF3-49A7-859C-825A784EA205}" srcOrd="0" destOrd="0" presId="urn:microsoft.com/office/officeart/2005/8/layout/pyramid1"/>
    <dgm:cxn modelId="{2EA99D6D-C3F3-4C63-9242-D7D5B225892E}" srcId="{CD3A2900-D192-40FD-938A-E6FFB1E7AEA9}" destId="{75B45BC3-1BF3-4E74-A0AA-89C210CB0A43}" srcOrd="0" destOrd="0" parTransId="{F0145C14-98E1-448D-AC22-3B5A65E75CB5}" sibTransId="{DD9EB033-2AB5-4A84-A784-99F34474C671}"/>
    <dgm:cxn modelId="{E8E56427-6982-4E24-8530-06C32F96CF98}" type="presOf" srcId="{66FF0ECF-1311-4129-AA9C-F15CCFFDDF0F}" destId="{A2C2A811-5615-4677-A63C-D9544AF06BDD}" srcOrd="1" destOrd="0" presId="urn:microsoft.com/office/officeart/2005/8/layout/pyramid1"/>
    <dgm:cxn modelId="{814705B9-AD37-4F89-9C23-85795F1546DA}" type="presOf" srcId="{3F75E8AF-7C9F-4B61-82C6-1279486FB926}" destId="{13A7144E-2E4E-4FB9-BEA8-61EC60ECBE0F}" srcOrd="1" destOrd="0" presId="urn:microsoft.com/office/officeart/2005/8/layout/pyramid1"/>
    <dgm:cxn modelId="{0BECB6B9-6237-49E1-AB1C-2F35C2832A7E}" srcId="{CD3A2900-D192-40FD-938A-E6FFB1E7AEA9}" destId="{66FF0ECF-1311-4129-AA9C-F15CCFFDDF0F}" srcOrd="3" destOrd="0" parTransId="{4740E3AF-C392-4EBA-9128-94C979E2F26E}" sibTransId="{502BFDB8-1A75-4390-B31E-B106D17262C0}"/>
    <dgm:cxn modelId="{3C74585F-6BDA-4A05-B98F-95F9872B50FF}" type="presOf" srcId="{CD3A2900-D192-40FD-938A-E6FFB1E7AEA9}" destId="{9BC38477-4D93-40E9-9501-354C23CB5956}" srcOrd="0" destOrd="0" presId="urn:microsoft.com/office/officeart/2005/8/layout/pyramid1"/>
    <dgm:cxn modelId="{FF05951F-FE40-49EB-94F5-1A786E20E2B6}" type="presOf" srcId="{3F75E8AF-7C9F-4B61-82C6-1279486FB926}" destId="{267581A2-FACA-40B5-8E41-A9C2BE3E0978}" srcOrd="0" destOrd="0" presId="urn:microsoft.com/office/officeart/2005/8/layout/pyramid1"/>
    <dgm:cxn modelId="{8EC4CCBD-241E-46C3-8579-6DE33FBF1CB1}" type="presParOf" srcId="{9BC38477-4D93-40E9-9501-354C23CB5956}" destId="{B717EF3B-DB01-4FD0-8B9F-E9B26DD0510B}" srcOrd="0" destOrd="0" presId="urn:microsoft.com/office/officeart/2005/8/layout/pyramid1"/>
    <dgm:cxn modelId="{80C9287B-BF8C-4878-876C-29A8E89BE8B5}" type="presParOf" srcId="{B717EF3B-DB01-4FD0-8B9F-E9B26DD0510B}" destId="{8E4F60F8-B1C3-4A03-A61B-E6A15F4D558A}" srcOrd="0" destOrd="0" presId="urn:microsoft.com/office/officeart/2005/8/layout/pyramid1"/>
    <dgm:cxn modelId="{89A77658-E87C-4159-ACD9-55BC802EE64F}" type="presParOf" srcId="{B717EF3B-DB01-4FD0-8B9F-E9B26DD0510B}" destId="{9CA11E57-0E2A-46F5-B7E7-7EA59DE28789}" srcOrd="1" destOrd="0" presId="urn:microsoft.com/office/officeart/2005/8/layout/pyramid1"/>
    <dgm:cxn modelId="{93D943F0-D13C-4CD8-9A64-2E8ADC793CE8}" type="presParOf" srcId="{9BC38477-4D93-40E9-9501-354C23CB5956}" destId="{23634CBC-7E61-4864-98AD-B123D08CBD45}" srcOrd="1" destOrd="0" presId="urn:microsoft.com/office/officeart/2005/8/layout/pyramid1"/>
    <dgm:cxn modelId="{BB02F8BA-7705-4CB0-9FAF-EB9857A26674}" type="presParOf" srcId="{23634CBC-7E61-4864-98AD-B123D08CBD45}" destId="{267581A2-FACA-40B5-8E41-A9C2BE3E0978}" srcOrd="0" destOrd="0" presId="urn:microsoft.com/office/officeart/2005/8/layout/pyramid1"/>
    <dgm:cxn modelId="{EF862844-4608-4A97-8695-B22BDB2731F8}" type="presParOf" srcId="{23634CBC-7E61-4864-98AD-B123D08CBD45}" destId="{13A7144E-2E4E-4FB9-BEA8-61EC60ECBE0F}" srcOrd="1" destOrd="0" presId="urn:microsoft.com/office/officeart/2005/8/layout/pyramid1"/>
    <dgm:cxn modelId="{9A94D331-41A7-4FB8-A19E-4E6E22804C4B}" type="presParOf" srcId="{9BC38477-4D93-40E9-9501-354C23CB5956}" destId="{4D258B65-C842-4078-9274-B33B7B6550DB}" srcOrd="2" destOrd="0" presId="urn:microsoft.com/office/officeart/2005/8/layout/pyramid1"/>
    <dgm:cxn modelId="{A68CB8D1-6E94-48DD-91B3-30F1A4FB0999}" type="presParOf" srcId="{4D258B65-C842-4078-9274-B33B7B6550DB}" destId="{B459DA0D-C0DC-4260-AD5C-ED385493D505}" srcOrd="0" destOrd="0" presId="urn:microsoft.com/office/officeart/2005/8/layout/pyramid1"/>
    <dgm:cxn modelId="{E1F4284A-1CE4-4873-8DFA-411174E5448C}" type="presParOf" srcId="{4D258B65-C842-4078-9274-B33B7B6550DB}" destId="{60B5DC92-9483-43B9-B356-CE45700096E6}" srcOrd="1" destOrd="0" presId="urn:microsoft.com/office/officeart/2005/8/layout/pyramid1"/>
    <dgm:cxn modelId="{32E6A97F-9475-4ED0-9A61-6450A9B2A5CD}" type="presParOf" srcId="{9BC38477-4D93-40E9-9501-354C23CB5956}" destId="{D2B86019-B58E-446B-9D2C-B47ED373B3E9}" srcOrd="3" destOrd="0" presId="urn:microsoft.com/office/officeart/2005/8/layout/pyramid1"/>
    <dgm:cxn modelId="{BD9BC4A7-4A90-412E-8A2E-D1750665E1C2}" type="presParOf" srcId="{D2B86019-B58E-446B-9D2C-B47ED373B3E9}" destId="{31D4AD9A-EEF3-49A7-859C-825A784EA205}" srcOrd="0" destOrd="0" presId="urn:microsoft.com/office/officeart/2005/8/layout/pyramid1"/>
    <dgm:cxn modelId="{F769F8D1-FBD5-40FA-BE49-A1AA655995BF}" type="presParOf" srcId="{D2B86019-B58E-446B-9D2C-B47ED373B3E9}" destId="{A2C2A811-5615-4677-A63C-D9544AF06BD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60F8-B1C3-4A03-A61B-E6A15F4D558A}">
      <dsp:nvSpPr>
        <dsp:cNvPr id="0" name=""/>
        <dsp:cNvSpPr/>
      </dsp:nvSpPr>
      <dsp:spPr>
        <a:xfrm>
          <a:off x="1232693" y="0"/>
          <a:ext cx="2465387" cy="1292754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232693" y="0"/>
        <a:ext cx="2465387" cy="1292754"/>
      </dsp:txXfrm>
    </dsp:sp>
    <dsp:sp modelId="{31D4AD9A-EEF3-49A7-859C-825A784EA205}">
      <dsp:nvSpPr>
        <dsp:cNvPr id="0" name=""/>
        <dsp:cNvSpPr/>
      </dsp:nvSpPr>
      <dsp:spPr>
        <a:xfrm>
          <a:off x="0" y="1288345"/>
          <a:ext cx="4930775" cy="1292754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62885" y="1288345"/>
        <a:ext cx="3205003" cy="1292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60F8-B1C3-4A03-A61B-E6A15F4D558A}">
      <dsp:nvSpPr>
        <dsp:cNvPr id="0" name=""/>
        <dsp:cNvSpPr/>
      </dsp:nvSpPr>
      <dsp:spPr>
        <a:xfrm>
          <a:off x="1643591" y="0"/>
          <a:ext cx="1643591" cy="861836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643591" y="0"/>
        <a:ext cx="1643591" cy="861836"/>
      </dsp:txXfrm>
    </dsp:sp>
    <dsp:sp modelId="{B459DA0D-C0DC-4260-AD5C-ED385493D505}">
      <dsp:nvSpPr>
        <dsp:cNvPr id="0" name=""/>
        <dsp:cNvSpPr/>
      </dsp:nvSpPr>
      <dsp:spPr>
        <a:xfrm>
          <a:off x="821795" y="861836"/>
          <a:ext cx="3287183" cy="861836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OS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397052" y="861836"/>
        <a:ext cx="2136669" cy="861836"/>
      </dsp:txXfrm>
    </dsp:sp>
    <dsp:sp modelId="{31D4AD9A-EEF3-49A7-859C-825A784EA205}">
      <dsp:nvSpPr>
        <dsp:cNvPr id="0" name=""/>
        <dsp:cNvSpPr/>
      </dsp:nvSpPr>
      <dsp:spPr>
        <a:xfrm>
          <a:off x="0" y="1720733"/>
          <a:ext cx="4930775" cy="861836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62885" y="1720733"/>
        <a:ext cx="3205003" cy="861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60F8-B1C3-4A03-A61B-E6A15F4D558A}">
      <dsp:nvSpPr>
        <dsp:cNvPr id="0" name=""/>
        <dsp:cNvSpPr/>
      </dsp:nvSpPr>
      <dsp:spPr>
        <a:xfrm>
          <a:off x="1849040" y="0"/>
          <a:ext cx="1232693" cy="646377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849040" y="0"/>
        <a:ext cx="1232693" cy="646377"/>
      </dsp:txXfrm>
    </dsp:sp>
    <dsp:sp modelId="{267581A2-FACA-40B5-8E41-A9C2BE3E0978}">
      <dsp:nvSpPr>
        <dsp:cNvPr id="0" name=""/>
        <dsp:cNvSpPr/>
      </dsp:nvSpPr>
      <dsp:spPr>
        <a:xfrm>
          <a:off x="1232693" y="646377"/>
          <a:ext cx="2465387" cy="646377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Libs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664136" y="646377"/>
        <a:ext cx="1602501" cy="646377"/>
      </dsp:txXfrm>
    </dsp:sp>
    <dsp:sp modelId="{B459DA0D-C0DC-4260-AD5C-ED385493D505}">
      <dsp:nvSpPr>
        <dsp:cNvPr id="0" name=""/>
        <dsp:cNvSpPr/>
      </dsp:nvSpPr>
      <dsp:spPr>
        <a:xfrm>
          <a:off x="616346" y="1292754"/>
          <a:ext cx="3698081" cy="646377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OS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263511" y="1292754"/>
        <a:ext cx="2403752" cy="646377"/>
      </dsp:txXfrm>
    </dsp:sp>
    <dsp:sp modelId="{31D4AD9A-EEF3-49A7-859C-825A784EA205}">
      <dsp:nvSpPr>
        <dsp:cNvPr id="0" name=""/>
        <dsp:cNvSpPr/>
      </dsp:nvSpPr>
      <dsp:spPr>
        <a:xfrm>
          <a:off x="0" y="1936926"/>
          <a:ext cx="4930775" cy="646377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62885" y="1936926"/>
        <a:ext cx="3205003" cy="646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60F8-B1C3-4A03-A61B-E6A15F4D558A}">
      <dsp:nvSpPr>
        <dsp:cNvPr id="0" name=""/>
        <dsp:cNvSpPr/>
      </dsp:nvSpPr>
      <dsp:spPr>
        <a:xfrm>
          <a:off x="1849040" y="0"/>
          <a:ext cx="1232693" cy="646377"/>
        </a:xfrm>
        <a:prstGeom prst="trapezoid">
          <a:avLst>
            <a:gd name="adj" fmla="val 95354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p3d extrusionH="3810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849040" y="0"/>
        <a:ext cx="1232693" cy="646377"/>
      </dsp:txXfrm>
    </dsp:sp>
    <dsp:sp modelId="{267581A2-FACA-40B5-8E41-A9C2BE3E0978}">
      <dsp:nvSpPr>
        <dsp:cNvPr id="0" name=""/>
        <dsp:cNvSpPr/>
      </dsp:nvSpPr>
      <dsp:spPr>
        <a:xfrm>
          <a:off x="1232693" y="646377"/>
          <a:ext cx="2465387" cy="646377"/>
        </a:xfrm>
        <a:prstGeom prst="trapezoid">
          <a:avLst>
            <a:gd name="adj" fmla="val 95354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p3d extrusionH="3810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Libs</a:t>
          </a:r>
          <a:endParaRPr lang="en-US" sz="4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664136" y="646377"/>
        <a:ext cx="1602501" cy="646377"/>
      </dsp:txXfrm>
    </dsp:sp>
    <dsp:sp modelId="{B459DA0D-C0DC-4260-AD5C-ED385493D505}">
      <dsp:nvSpPr>
        <dsp:cNvPr id="0" name=""/>
        <dsp:cNvSpPr/>
      </dsp:nvSpPr>
      <dsp:spPr>
        <a:xfrm>
          <a:off x="616346" y="1292754"/>
          <a:ext cx="3698081" cy="646377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OS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263511" y="1292754"/>
        <a:ext cx="2403752" cy="646377"/>
      </dsp:txXfrm>
    </dsp:sp>
    <dsp:sp modelId="{31D4AD9A-EEF3-49A7-859C-825A784EA205}">
      <dsp:nvSpPr>
        <dsp:cNvPr id="0" name=""/>
        <dsp:cNvSpPr/>
      </dsp:nvSpPr>
      <dsp:spPr>
        <a:xfrm>
          <a:off x="0" y="1936926"/>
          <a:ext cx="4930775" cy="646377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62885" y="1936926"/>
        <a:ext cx="3205003" cy="646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60F8-B1C3-4A03-A61B-E6A15F4D558A}">
      <dsp:nvSpPr>
        <dsp:cNvPr id="0" name=""/>
        <dsp:cNvSpPr/>
      </dsp:nvSpPr>
      <dsp:spPr>
        <a:xfrm>
          <a:off x="1849040" y="0"/>
          <a:ext cx="1232693" cy="646377"/>
        </a:xfrm>
        <a:prstGeom prst="trapezoid">
          <a:avLst>
            <a:gd name="adj" fmla="val 95354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p3d extrusionH="3810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App</a:t>
          </a:r>
          <a:endParaRPr lang="en-US" sz="4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849040" y="0"/>
        <a:ext cx="1232693" cy="646377"/>
      </dsp:txXfrm>
    </dsp:sp>
    <dsp:sp modelId="{267581A2-FACA-40B5-8E41-A9C2BE3E0978}">
      <dsp:nvSpPr>
        <dsp:cNvPr id="0" name=""/>
        <dsp:cNvSpPr/>
      </dsp:nvSpPr>
      <dsp:spPr>
        <a:xfrm>
          <a:off x="1232693" y="646377"/>
          <a:ext cx="2465387" cy="646377"/>
        </a:xfrm>
        <a:prstGeom prst="trapezoid">
          <a:avLst>
            <a:gd name="adj" fmla="val 95354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p3d extrusionH="3810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Libs</a:t>
          </a:r>
          <a:endParaRPr lang="en-US" sz="4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664136" y="646377"/>
        <a:ext cx="1602501" cy="646377"/>
      </dsp:txXfrm>
    </dsp:sp>
    <dsp:sp modelId="{B459DA0D-C0DC-4260-AD5C-ED385493D505}">
      <dsp:nvSpPr>
        <dsp:cNvPr id="0" name=""/>
        <dsp:cNvSpPr/>
      </dsp:nvSpPr>
      <dsp:spPr>
        <a:xfrm>
          <a:off x="616346" y="1292754"/>
          <a:ext cx="3698081" cy="646377"/>
        </a:xfrm>
        <a:prstGeom prst="trapezoid">
          <a:avLst>
            <a:gd name="adj" fmla="val 95354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p3d extrusionH="3810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OS</a:t>
          </a:r>
          <a:endParaRPr lang="en-US" sz="4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263511" y="1292754"/>
        <a:ext cx="2403752" cy="646377"/>
      </dsp:txXfrm>
    </dsp:sp>
    <dsp:sp modelId="{31D4AD9A-EEF3-49A7-859C-825A784EA205}">
      <dsp:nvSpPr>
        <dsp:cNvPr id="0" name=""/>
        <dsp:cNvSpPr/>
      </dsp:nvSpPr>
      <dsp:spPr>
        <a:xfrm>
          <a:off x="0" y="1936926"/>
          <a:ext cx="4930775" cy="646377"/>
        </a:xfrm>
        <a:prstGeom prst="trapezoid">
          <a:avLst>
            <a:gd name="adj" fmla="val 95354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p3d extrusionH="381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smtClean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Hardware</a:t>
          </a:r>
          <a:endParaRPr lang="en-US" sz="4400" b="0" kern="1200" cap="none" spc="0" dirty="0">
            <a:ln w="0"/>
            <a:solidFill>
              <a:schemeClr val="bg1">
                <a:lumMod val="9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62885" y="1936926"/>
        <a:ext cx="3205003" cy="646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0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7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9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8/19/2020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8/19/2020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8/19/2020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fif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fif"/><Relationship Id="rId5" Type="http://schemas.openxmlformats.org/officeDocument/2006/relationships/image" Target="../media/image11.gif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" y="0"/>
            <a:ext cx="9677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1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920154" cy="345452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7" r="20887"/>
          <a:stretch>
            <a:fillRect/>
          </a:stretch>
        </p:blipFill>
        <p:spPr/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11536431"/>
              </p:ext>
            </p:extLst>
          </p:nvPr>
        </p:nvGraphicFramePr>
        <p:xfrm>
          <a:off x="6403119" y="3375555"/>
          <a:ext cx="4930775" cy="258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80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796413"/>
            <a:ext cx="5445369" cy="1364534"/>
          </a:xfrm>
        </p:spPr>
        <p:txBody>
          <a:bodyPr/>
          <a:lstStyle/>
          <a:p>
            <a:r>
              <a:rPr lang="en-US" dirty="0" smtClean="0"/>
              <a:t>Still headache managing many varieties of operating systems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>
            <a:fillRect/>
          </a:stretch>
        </p:blipFill>
        <p:spPr/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t="15190" r="11805" b="14343"/>
          <a:stretch/>
        </p:blipFill>
        <p:spPr>
          <a:xfrm>
            <a:off x="5771536" y="2605549"/>
            <a:ext cx="2025445" cy="18762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76" y="4039465"/>
            <a:ext cx="6031884" cy="23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920154" cy="345452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7" r="20887"/>
          <a:stretch>
            <a:fillRect/>
          </a:stretch>
        </p:blipFill>
        <p:spPr/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57642960"/>
              </p:ext>
            </p:extLst>
          </p:nvPr>
        </p:nvGraphicFramePr>
        <p:xfrm>
          <a:off x="6403119" y="3375555"/>
          <a:ext cx="4930775" cy="258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5268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" y="1339385"/>
            <a:ext cx="11525250" cy="573342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581525" y="1339384"/>
            <a:ext cx="1522534" cy="870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90260" y="693052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technology </a:t>
            </a:r>
            <a:br>
              <a:rPr lang="en-US" dirty="0" smtClean="0"/>
            </a:br>
            <a:r>
              <a:rPr lang="en-US" dirty="0" smtClean="0"/>
              <a:t>made cloud possible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9" y="1264488"/>
            <a:ext cx="1914525" cy="10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536312">
            <a:off x="1475856" y="3985477"/>
            <a:ext cx="351618" cy="1465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6825" y="3335118"/>
            <a:ext cx="1934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Docker image</a:t>
            </a:r>
          </a:p>
          <a:p>
            <a:pPr algn="ctr"/>
            <a:r>
              <a:rPr lang="en-US" dirty="0" smtClean="0"/>
              <a:t>will be here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6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erial view bridge over water">
            <a:extLst>
              <a:ext uri="{FF2B5EF4-FFF2-40B4-BE49-F238E27FC236}">
                <a16:creationId xmlns:a16="http://schemas.microsoft.com/office/drawing/2014/main" xmlns="" id="{A02A293F-91B7-40E6-B378-A5EED474FF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#training-code2cloud</a:t>
            </a:r>
            <a:endParaRPr lang="en-US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xmlns="" id="{9A294210-0A3A-40B7-8019-FDFD9DA7592B}"/>
              </a:ext>
            </a:extLst>
          </p:cNvPr>
          <p:cNvSpPr txBox="1">
            <a:spLocks/>
          </p:cNvSpPr>
          <p:nvPr/>
        </p:nvSpPr>
        <p:spPr>
          <a:xfrm>
            <a:off x="5406808" y="4878479"/>
            <a:ext cx="5330017" cy="433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Confluence &gt; Site Reliability Engineering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aerial view bridge over water">
            <a:extLst>
              <a:ext uri="{FF2B5EF4-FFF2-40B4-BE49-F238E27FC236}">
                <a16:creationId xmlns:a16="http://schemas.microsoft.com/office/drawing/2014/main" xmlns="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smtClean="0"/>
              <a:t>to </a:t>
            </a:r>
            <a:r>
              <a:rPr lang="en-US" dirty="0" smtClean="0"/>
              <a:t>Kubernetes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course in history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1" y="1087907"/>
            <a:ext cx="4468698" cy="1863988"/>
          </a:xfrm>
        </p:spPr>
        <p:txBody>
          <a:bodyPr/>
          <a:lstStyle/>
          <a:p>
            <a:r>
              <a:rPr lang="en-US" dirty="0" smtClean="0"/>
              <a:t>All started from local machine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2951895"/>
            <a:ext cx="4097778" cy="3091105"/>
          </a:xfrm>
        </p:spPr>
        <p:txBody>
          <a:bodyPr/>
          <a:lstStyle/>
          <a:p>
            <a:r>
              <a:rPr lang="en-US" dirty="0" smtClean="0"/>
              <a:t>All code starts from developers machine, so it makes sense to run it in the same place with the same </a:t>
            </a:r>
            <a:r>
              <a:rPr lang="en-US" dirty="0" smtClean="0"/>
              <a:t>HARDWARE.</a:t>
            </a:r>
          </a:p>
          <a:p>
            <a:r>
              <a:rPr lang="en-US" dirty="0" smtClean="0"/>
              <a:t>Hardware was the PLATFORM to run software.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6462713"/>
            <a:ext cx="3726803" cy="249237"/>
          </a:xfrm>
        </p:spPr>
        <p:txBody>
          <a:bodyPr/>
          <a:lstStyle/>
          <a:p>
            <a:r>
              <a:rPr lang="en-US" dirty="0" smtClean="0"/>
              <a:t>Image: Thomas Watson with </a:t>
            </a:r>
            <a:r>
              <a:rPr lang="en-US" dirty="0" err="1" smtClean="0"/>
              <a:t>ibm</a:t>
            </a:r>
            <a:r>
              <a:rPr lang="en-US" dirty="0" smtClean="0"/>
              <a:t> 701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4" y="0"/>
            <a:ext cx="4025985" cy="33942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6" y="3394229"/>
            <a:ext cx="4096933" cy="3463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103" y="-34772"/>
            <a:ext cx="5143500" cy="68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920154" cy="345452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7" r="20887"/>
          <a:stretch>
            <a:fillRect/>
          </a:stretch>
        </p:blipFill>
        <p:spPr/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936362"/>
              </p:ext>
            </p:extLst>
          </p:nvPr>
        </p:nvGraphicFramePr>
        <p:xfrm>
          <a:off x="6403119" y="3375555"/>
          <a:ext cx="4930775" cy="258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3638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0" y="1087907"/>
            <a:ext cx="4855943" cy="1863988"/>
          </a:xfrm>
        </p:spPr>
        <p:txBody>
          <a:bodyPr/>
          <a:lstStyle/>
          <a:p>
            <a:r>
              <a:rPr lang="en-US" dirty="0" smtClean="0"/>
              <a:t>More computers?</a:t>
            </a:r>
            <a:br>
              <a:rPr lang="en-US" dirty="0" smtClean="0"/>
            </a:br>
            <a:r>
              <a:rPr lang="en-US" dirty="0" smtClean="0"/>
              <a:t>Different hardware?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4651" y="3710894"/>
            <a:ext cx="4097778" cy="1992819"/>
          </a:xfrm>
        </p:spPr>
        <p:txBody>
          <a:bodyPr/>
          <a:lstStyle/>
          <a:p>
            <a:r>
              <a:rPr lang="en-US" dirty="0" smtClean="0"/>
              <a:t>Operating systems like Windows Server, Linux, … helped in having a good base for running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say operating systems became the new PLATFORM.</a:t>
            </a:r>
            <a:endParaRPr lang="en-US" dirty="0" smtClean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9" b="11389"/>
          <a:stretch>
            <a:fillRect/>
          </a:stretch>
        </p:blipFill>
        <p:spPr>
          <a:xfrm>
            <a:off x="9126488" y="3441290"/>
            <a:ext cx="3065511" cy="341670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88" y="0"/>
            <a:ext cx="3188415" cy="2375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88" y="2987937"/>
            <a:ext cx="3810000" cy="3000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71" y="6281"/>
            <a:ext cx="3133030" cy="25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920154" cy="345452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7" r="20887"/>
          <a:stretch>
            <a:fillRect/>
          </a:stretch>
        </p:blipFill>
        <p:spPr/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30005405"/>
              </p:ext>
            </p:extLst>
          </p:nvPr>
        </p:nvGraphicFramePr>
        <p:xfrm>
          <a:off x="6403119" y="3375555"/>
          <a:ext cx="4930775" cy="258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941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1" y="1087907"/>
            <a:ext cx="4468698" cy="1863988"/>
          </a:xfrm>
        </p:spPr>
        <p:txBody>
          <a:bodyPr/>
          <a:lstStyle/>
          <a:p>
            <a:r>
              <a:rPr lang="en-US" dirty="0" smtClean="0"/>
              <a:t>Lets have unified setup with …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2951895"/>
            <a:ext cx="4097778" cy="3091105"/>
          </a:xfrm>
        </p:spPr>
        <p:txBody>
          <a:bodyPr/>
          <a:lstStyle/>
          <a:p>
            <a:r>
              <a:rPr lang="en-US" dirty="0" smtClean="0"/>
              <a:t>Install the required software + configuration.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4" r="236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593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920154" cy="345452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7" r="20887"/>
          <a:stretch>
            <a:fillRect/>
          </a:stretch>
        </p:blipFill>
        <p:spPr/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484762178"/>
              </p:ext>
            </p:extLst>
          </p:nvPr>
        </p:nvGraphicFramePr>
        <p:xfrm>
          <a:off x="6403119" y="3375555"/>
          <a:ext cx="4930775" cy="258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750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more servers?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920154" cy="3454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Stream-lined scripting with different solutions.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4" r="20884"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85" y="3496811"/>
            <a:ext cx="2653603" cy="1474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25" y="3284845"/>
            <a:ext cx="2246717" cy="24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208</Words>
  <Application>Microsoft Office PowerPoint</Application>
  <PresentationFormat>Widescreen</PresentationFormat>
  <Paragraphs>74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PowerPoint Presentation</vt:lpstr>
      <vt:lpstr>Intro to Kubernetes</vt:lpstr>
      <vt:lpstr>All started from local machine</vt:lpstr>
      <vt:lpstr>Technology stack</vt:lpstr>
      <vt:lpstr>More computers? Different hardware?</vt:lpstr>
      <vt:lpstr>Technology stack</vt:lpstr>
      <vt:lpstr>Lets have unified setup with …</vt:lpstr>
      <vt:lpstr>Technology stack</vt:lpstr>
      <vt:lpstr>What if more servers?</vt:lpstr>
      <vt:lpstr>Technology stack</vt:lpstr>
      <vt:lpstr>Still headache managing many varieties of operating systems</vt:lpstr>
      <vt:lpstr>Technology stack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2020-08-17T16:12:14Z</dcterms:created>
  <dcterms:modified xsi:type="dcterms:W3CDTF">2020-08-19T15:42:40Z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