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rgbClr val="0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1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Chief Cook</a:t>
            </a:r>
            <a:br>
              <a:rPr lang="en-US" i="1" dirty="0" smtClean="0"/>
            </a:br>
            <a:r>
              <a:rPr lang="en-US" i="1" dirty="0" smtClean="0"/>
              <a:t>&amp; </a:t>
            </a:r>
            <a:br>
              <a:rPr lang="en-US" i="1" dirty="0" smtClean="0"/>
            </a:br>
            <a:r>
              <a:rPr lang="en-US" i="1" dirty="0" smtClean="0"/>
              <a:t>Bottle Washer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i="1" dirty="0" smtClean="0"/>
              <a:t>A recipe database for the efficient chef in everyone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245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 –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will be built using </a:t>
            </a:r>
            <a:r>
              <a:rPr lang="en-US" b="1" u="sng" dirty="0" smtClean="0"/>
              <a:t>Django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63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99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</a:p>
          <a:p>
            <a:pPr lvl="1"/>
            <a:r>
              <a:rPr lang="en-US" dirty="0" smtClean="0"/>
              <a:t>Figure out exact steps to index websites (Sam) </a:t>
            </a:r>
          </a:p>
          <a:p>
            <a:pPr lvl="1"/>
            <a:r>
              <a:rPr lang="en-US" dirty="0" smtClean="0"/>
              <a:t>and autofill </a:t>
            </a:r>
            <a:r>
              <a:rPr lang="en-US" dirty="0" err="1" smtClean="0"/>
              <a:t>Instacart</a:t>
            </a:r>
            <a:r>
              <a:rPr lang="en-US" dirty="0" smtClean="0"/>
              <a:t> (Alvin)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</a:p>
          <a:p>
            <a:pPr lvl="1"/>
            <a:r>
              <a:rPr lang="en-US" dirty="0" smtClean="0"/>
              <a:t>Start indexing websites (both)</a:t>
            </a:r>
          </a:p>
          <a:p>
            <a:pPr lvl="1"/>
            <a:r>
              <a:rPr lang="en-US" dirty="0" smtClean="0"/>
              <a:t>Write code to return relevant recipes (Sam)</a:t>
            </a:r>
          </a:p>
          <a:p>
            <a:pPr lvl="1"/>
            <a:r>
              <a:rPr lang="en-US" dirty="0" smtClean="0"/>
              <a:t>Write code to autofill </a:t>
            </a:r>
            <a:r>
              <a:rPr lang="en-US" dirty="0" err="1" smtClean="0"/>
              <a:t>Instacart</a:t>
            </a:r>
            <a:r>
              <a:rPr lang="en-US" dirty="0" smtClean="0"/>
              <a:t> (Alvin)</a:t>
            </a:r>
          </a:p>
          <a:p>
            <a:pPr lvl="1"/>
            <a:r>
              <a:rPr lang="en-US" dirty="0" smtClean="0"/>
              <a:t>Test code with a fake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5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9982"/>
          </a:xfrm>
        </p:spPr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</a:p>
          <a:p>
            <a:pPr lvl="1"/>
            <a:r>
              <a:rPr lang="en-US" dirty="0" smtClean="0"/>
              <a:t>Index and code should be finished</a:t>
            </a:r>
          </a:p>
          <a:p>
            <a:pPr lvl="1"/>
            <a:r>
              <a:rPr lang="en-US" dirty="0" smtClean="0"/>
              <a:t>Work on web interface using Django (both)</a:t>
            </a:r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</a:p>
          <a:p>
            <a:pPr lvl="1"/>
            <a:r>
              <a:rPr lang="en-US" dirty="0" smtClean="0"/>
              <a:t>Meet-up with Prof to troubleshoot and finalize the prototype</a:t>
            </a:r>
          </a:p>
          <a:p>
            <a:pPr lvl="1"/>
            <a:r>
              <a:rPr lang="en-US" dirty="0" smtClean="0"/>
              <a:t>Continue working on web interface (both)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4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9982"/>
          </a:xfrm>
        </p:spPr>
        <p:txBody>
          <a:bodyPr/>
          <a:lstStyle/>
          <a:p>
            <a:r>
              <a:rPr lang="en-US" dirty="0"/>
              <a:t>Recipe website might not list all </a:t>
            </a:r>
            <a:r>
              <a:rPr lang="en-US" dirty="0" smtClean="0"/>
              <a:t>available recipes </a:t>
            </a:r>
            <a:r>
              <a:rPr lang="en-US" dirty="0"/>
              <a:t>via inter-connected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Is a dictionary the best way to handle a large dataset? Maybe SQL?</a:t>
            </a:r>
          </a:p>
        </p:txBody>
      </p:sp>
    </p:spTree>
    <p:extLst>
      <p:ext uri="{BB962C8B-B14F-4D97-AF65-F5344CB8AC3E}">
        <p14:creationId xmlns:p14="http://schemas.microsoft.com/office/powerpoint/2010/main" val="122584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pty_fridge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3" r="-10503"/>
          <a:stretch>
            <a:fillRect/>
          </a:stretch>
        </p:blipFill>
        <p:spPr>
          <a:xfrm>
            <a:off x="4699000" y="1063625"/>
            <a:ext cx="4556125" cy="4810125"/>
          </a:xfrm>
        </p:spPr>
      </p:pic>
      <p:pic>
        <p:nvPicPr>
          <p:cNvPr id="5" name="Picture 4" descr="filled_frid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4" y="1063625"/>
            <a:ext cx="3271266" cy="4897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2250" y="3243193"/>
            <a:ext cx="82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010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led_frid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1222375"/>
            <a:ext cx="2540000" cy="341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000" y="2568437"/>
            <a:ext cx="1031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889500" y="1691273"/>
            <a:ext cx="4254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[cod,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tomatoes,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broccoli,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bacon,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a lot of bacon]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231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8025"/>
            <a:ext cx="8229600" cy="1600200"/>
          </a:xfrm>
        </p:spPr>
        <p:txBody>
          <a:bodyPr/>
          <a:lstStyle/>
          <a:p>
            <a:r>
              <a:rPr lang="en-US" dirty="0" smtClean="0"/>
              <a:t>Scrape, scrape, scrape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6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600200"/>
          </a:xfrm>
        </p:spPr>
        <p:txBody>
          <a:bodyPr/>
          <a:lstStyle/>
          <a:p>
            <a:r>
              <a:rPr lang="en-US" sz="4000" dirty="0" smtClean="0"/>
              <a:t>Returns: a list of recipes that use a combination of the ingredients listed</a:t>
            </a:r>
            <a:endParaRPr lang="en-US" sz="4000" dirty="0"/>
          </a:p>
        </p:txBody>
      </p:sp>
      <p:pic>
        <p:nvPicPr>
          <p:cNvPr id="6" name="Content Placeholder 5" descr="Screen Shot 2016-01-28 at 9.11.12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7" r="9077"/>
          <a:stretch>
            <a:fillRect/>
          </a:stretch>
        </p:blipFill>
        <p:spPr>
          <a:xfrm>
            <a:off x="457200" y="207433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60460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Part II: What if I don’t have Worcestershire sauce?</a:t>
            </a:r>
            <a:endParaRPr lang="en-US" sz="40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57200" y="2523066"/>
            <a:ext cx="2506133" cy="3488267"/>
          </a:xfrm>
          <a:prstGeom prst="snip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Our Website</a:t>
            </a:r>
            <a:endParaRPr lang="en-US" sz="3600" dirty="0"/>
          </a:p>
        </p:txBody>
      </p:sp>
      <p:pic>
        <p:nvPicPr>
          <p:cNvPr id="7" name="Picture 6" descr="Screen Shot 2016-01-28 at 9.38.09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32" y="2658533"/>
            <a:ext cx="4097867" cy="347133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335867" y="4131733"/>
            <a:ext cx="11176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Will scrape 3 recipe sites with the most visitor traffic in 2015:</a:t>
            </a:r>
            <a:endParaRPr lang="en-SG" sz="2800" dirty="0"/>
          </a:p>
          <a:p>
            <a:pPr lvl="1"/>
            <a:r>
              <a:rPr lang="en-SG" dirty="0" smtClean="0"/>
              <a:t>Allrecipes.com</a:t>
            </a:r>
          </a:p>
          <a:p>
            <a:pPr lvl="1"/>
            <a:r>
              <a:rPr lang="en-SG" dirty="0" smtClean="0"/>
              <a:t>Foodnetwork.com</a:t>
            </a:r>
          </a:p>
          <a:p>
            <a:pPr lvl="1"/>
            <a:r>
              <a:rPr lang="en-SG" dirty="0" smtClean="0"/>
              <a:t>Food.com</a:t>
            </a:r>
          </a:p>
          <a:p>
            <a:pPr marL="457200" lvl="1" indent="0">
              <a:buNone/>
            </a:pPr>
            <a:endParaRPr lang="en-SG" dirty="0" smtClean="0"/>
          </a:p>
          <a:p>
            <a:r>
              <a:rPr lang="en-SG" dirty="0" smtClean="0"/>
              <a:t>Will fill out forms on Instacart.com</a:t>
            </a:r>
          </a:p>
        </p:txBody>
      </p:sp>
    </p:spTree>
    <p:extLst>
      <p:ext uri="{BB962C8B-B14F-4D97-AF65-F5344CB8AC3E}">
        <p14:creationId xmlns:p14="http://schemas.microsoft.com/office/powerpoint/2010/main" val="9669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 –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recipes using </a:t>
            </a:r>
            <a:r>
              <a:rPr lang="en-US" dirty="0" err="1" smtClean="0"/>
              <a:t>Beautiful</a:t>
            </a:r>
            <a:r>
              <a:rPr lang="en-US" dirty="0" err="1" smtClean="0"/>
              <a:t>Soup</a:t>
            </a:r>
            <a:endParaRPr lang="en-US" dirty="0" smtClean="0"/>
          </a:p>
          <a:p>
            <a:pPr lvl="1"/>
            <a:r>
              <a:rPr lang="en-US" dirty="0" smtClean="0"/>
              <a:t>Use a dictionary to store information</a:t>
            </a:r>
          </a:p>
          <a:p>
            <a:pPr lvl="1"/>
            <a:r>
              <a:rPr lang="en-US" dirty="0"/>
              <a:t>{peas: set([url1, url2, url6])</a:t>
            </a:r>
          </a:p>
          <a:p>
            <a:pPr marL="457200" lvl="1" indent="0">
              <a:buNone/>
            </a:pPr>
            <a:r>
              <a:rPr lang="en-US" dirty="0"/>
              <a:t>	beef: set([url3, url6])</a:t>
            </a:r>
          </a:p>
          <a:p>
            <a:pPr marL="457200" lvl="1" indent="0">
              <a:buNone/>
            </a:pPr>
            <a:r>
              <a:rPr lang="en-US" dirty="0"/>
              <a:t>	onions: set([url4, </a:t>
            </a:r>
            <a:r>
              <a:rPr lang="en-US" dirty="0" smtClean="0"/>
              <a:t>url5])}</a:t>
            </a:r>
          </a:p>
          <a:p>
            <a:pPr lvl="1"/>
            <a:r>
              <a:rPr lang="en-US" dirty="0" smtClean="0"/>
              <a:t>If user has peas and beef, return url6</a:t>
            </a:r>
          </a:p>
        </p:txBody>
      </p:sp>
    </p:spTree>
    <p:extLst>
      <p:ext uri="{BB962C8B-B14F-4D97-AF65-F5344CB8AC3E}">
        <p14:creationId xmlns:p14="http://schemas.microsoft.com/office/powerpoint/2010/main" val="122337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 –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Autofilling</a:t>
            </a:r>
            <a:r>
              <a:rPr lang="en-US" dirty="0" smtClean="0"/>
              <a:t> </a:t>
            </a:r>
            <a:r>
              <a:rPr lang="en-US" dirty="0" err="1" smtClean="0"/>
              <a:t>Instacart</a:t>
            </a:r>
            <a:endParaRPr lang="en-US" dirty="0" smtClean="0"/>
          </a:p>
          <a:p>
            <a:pPr lvl="1"/>
            <a:r>
              <a:rPr lang="en-US" dirty="0" smtClean="0"/>
              <a:t>Use Python’s </a:t>
            </a:r>
            <a:r>
              <a:rPr lang="en-US" b="1" u="sng" dirty="0" smtClean="0"/>
              <a:t>Request</a:t>
            </a:r>
            <a:r>
              <a:rPr lang="en-US" dirty="0" smtClean="0"/>
              <a:t> or </a:t>
            </a:r>
            <a:r>
              <a:rPr lang="en-US" b="1" u="sng" dirty="0" smtClean="0"/>
              <a:t>Mechanize</a:t>
            </a:r>
            <a:r>
              <a:rPr lang="en-US" dirty="0" smtClean="0"/>
              <a:t> to log into </a:t>
            </a:r>
            <a:r>
              <a:rPr lang="en-US" dirty="0" err="1" smtClean="0"/>
              <a:t>Instacart</a:t>
            </a:r>
            <a:r>
              <a:rPr lang="en-US" dirty="0" smtClean="0"/>
              <a:t> and populate with missing ingredients</a:t>
            </a:r>
          </a:p>
          <a:p>
            <a:pPr lvl="1"/>
            <a:r>
              <a:rPr lang="en-US" dirty="0" smtClean="0"/>
              <a:t>Will use a personal </a:t>
            </a:r>
            <a:r>
              <a:rPr lang="en-US" dirty="0" err="1" smtClean="0"/>
              <a:t>Instacart</a:t>
            </a:r>
            <a:r>
              <a:rPr lang="en-US" dirty="0" smtClean="0"/>
              <a:t> account for project’s purpose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788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123</TotalTime>
  <Words>272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Palatino Linotype</vt:lpstr>
      <vt:lpstr>Executive</vt:lpstr>
      <vt:lpstr>Chief Cook &amp;  Bottle Washer</vt:lpstr>
      <vt:lpstr>PowerPoint Presentation</vt:lpstr>
      <vt:lpstr>PowerPoint Presentation</vt:lpstr>
      <vt:lpstr>Scrape, scrape, scrape…</vt:lpstr>
      <vt:lpstr>Returns: a list of recipes that use a combination of the ingredients listed</vt:lpstr>
      <vt:lpstr>Part II: What if I don’t have Worcestershire sauce?</vt:lpstr>
      <vt:lpstr>Data Sources</vt:lpstr>
      <vt:lpstr>Work plan – Part I</vt:lpstr>
      <vt:lpstr>Work plan – Part II</vt:lpstr>
      <vt:lpstr>Work plan – Website</vt:lpstr>
      <vt:lpstr>Timeline</vt:lpstr>
      <vt:lpstr>Timeline</vt:lpstr>
      <vt:lpstr>Potential Issues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Chief Cook &amp;  Bottle Washer</dc:title>
  <dc:creator>Rick Kee</dc:creator>
  <cp:lastModifiedBy>Zi Yang Lee</cp:lastModifiedBy>
  <cp:revision>10</cp:revision>
  <dcterms:created xsi:type="dcterms:W3CDTF">2016-01-28T14:50:27Z</dcterms:created>
  <dcterms:modified xsi:type="dcterms:W3CDTF">2016-01-28T21:47:36Z</dcterms:modified>
</cp:coreProperties>
</file>