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9" r:id="rId3"/>
    <p:sldId id="278" r:id="rId4"/>
    <p:sldId id="279" r:id="rId5"/>
    <p:sldId id="280" r:id="rId6"/>
    <p:sldId id="281" r:id="rId7"/>
    <p:sldId id="282" r:id="rId8"/>
    <p:sldId id="283" r:id="rId9"/>
    <p:sldId id="277" r:id="rId10"/>
    <p:sldId id="263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9" autoAdjust="0"/>
    <p:restoredTop sz="94660"/>
  </p:normalViewPr>
  <p:slideViewPr>
    <p:cSldViewPr snapToGrid="0">
      <p:cViewPr varScale="1">
        <p:scale>
          <a:sx n="70" d="100"/>
          <a:sy n="70" d="100"/>
        </p:scale>
        <p:origin x="4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DF3CE-A8F3-45F0-B58F-ABC9E05C3634}" type="datetimeFigureOut">
              <a:rPr lang="ru-RU" smtClean="0"/>
              <a:t>03-01-2023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107094-F1FC-4C71-B339-0E32698D51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7714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Образ слайда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9575" y="1233488"/>
            <a:ext cx="5916613" cy="33289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Заметки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smtClean="0">
              <a:latin typeface="Arial" panose="020B0604020202020204" pitchFamily="34" charset="0"/>
            </a:endParaRPr>
          </a:p>
        </p:txBody>
      </p:sp>
      <p:sp>
        <p:nvSpPr>
          <p:cNvPr id="10244" name="Номер слайда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3BF3171-2214-43DE-8F5C-5FCF559FFEBF}" type="slidenum">
              <a:rPr lang="ru-RU" altLang="ru-RU" smtClean="0">
                <a:solidFill>
                  <a:srgbClr val="000000"/>
                </a:solidFill>
                <a:latin typeface="Calibri" panose="020F0502020204030204" pitchFamily="34" charset="0"/>
              </a:rPr>
              <a:pPr/>
              <a:t>1</a:t>
            </a:fld>
            <a:endParaRPr lang="ru-RU" altLang="ru-RU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520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4EFA5-9CBA-4E5E-A319-D6F6F5CD0292}" type="datetimeFigureOut">
              <a:rPr lang="ru-RU" smtClean="0"/>
              <a:t>03-01-2023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95071-929D-4322-83A4-B2FB4C834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5689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4EFA5-9CBA-4E5E-A319-D6F6F5CD0292}" type="datetimeFigureOut">
              <a:rPr lang="ru-RU" smtClean="0"/>
              <a:t>03-01-2023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95071-929D-4322-83A4-B2FB4C834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729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4EFA5-9CBA-4E5E-A319-D6F6F5CD0292}" type="datetimeFigureOut">
              <a:rPr lang="ru-RU" smtClean="0"/>
              <a:t>03-01-2023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95071-929D-4322-83A4-B2FB4C834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0987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4EFA5-9CBA-4E5E-A319-D6F6F5CD0292}" type="datetimeFigureOut">
              <a:rPr lang="ru-RU" smtClean="0"/>
              <a:t>03-01-2023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95071-929D-4322-83A4-B2FB4C834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9779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4EFA5-9CBA-4E5E-A319-D6F6F5CD0292}" type="datetimeFigureOut">
              <a:rPr lang="ru-RU" smtClean="0"/>
              <a:t>03-01-2023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95071-929D-4322-83A4-B2FB4C834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566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4EFA5-9CBA-4E5E-A319-D6F6F5CD0292}" type="datetimeFigureOut">
              <a:rPr lang="ru-RU" smtClean="0"/>
              <a:t>03-01-2023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95071-929D-4322-83A4-B2FB4C834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4456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4EFA5-9CBA-4E5E-A319-D6F6F5CD0292}" type="datetimeFigureOut">
              <a:rPr lang="ru-RU" smtClean="0"/>
              <a:t>03-01-2023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95071-929D-4322-83A4-B2FB4C834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293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4EFA5-9CBA-4E5E-A319-D6F6F5CD0292}" type="datetimeFigureOut">
              <a:rPr lang="ru-RU" smtClean="0"/>
              <a:t>03-01-2023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95071-929D-4322-83A4-B2FB4C834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841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4EFA5-9CBA-4E5E-A319-D6F6F5CD0292}" type="datetimeFigureOut">
              <a:rPr lang="ru-RU" smtClean="0"/>
              <a:t>03-01-2023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95071-929D-4322-83A4-B2FB4C834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7178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4EFA5-9CBA-4E5E-A319-D6F6F5CD0292}" type="datetimeFigureOut">
              <a:rPr lang="ru-RU" smtClean="0"/>
              <a:t>03-01-2023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95071-929D-4322-83A4-B2FB4C834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2161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4EFA5-9CBA-4E5E-A319-D6F6F5CD0292}" type="datetimeFigureOut">
              <a:rPr lang="ru-RU" smtClean="0"/>
              <a:t>03-01-2023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95071-929D-4322-83A4-B2FB4C834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6694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4EFA5-9CBA-4E5E-A319-D6F6F5CD0292}" type="datetimeFigureOut">
              <a:rPr lang="ru-RU" smtClean="0"/>
              <a:t>03-01-2023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95071-929D-4322-83A4-B2FB4C834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194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i.pinimg.com/564x/fc/59/81/fc59819bd1f57cbe49d9d9d2e932444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1"/>
            <a:ext cx="12192000" cy="685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549F1FD5-D809-436C-9F2A-F9C6CE7FBF18}"/>
              </a:ext>
            </a:extLst>
          </p:cNvPr>
          <p:cNvSpPr>
            <a:spLocks noChangeAspect="1"/>
          </p:cNvSpPr>
          <p:nvPr/>
        </p:nvSpPr>
        <p:spPr>
          <a:xfrm>
            <a:off x="3287713" y="1479550"/>
            <a:ext cx="5503862" cy="1143000"/>
          </a:xfrm>
          <a:prstGeom prst="rect">
            <a:avLst/>
          </a:prstGeom>
          <a:solidFill>
            <a:srgbClr val="002060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/>
            </a:pPr>
            <a:endParaRPr lang="en-US" sz="210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Times New Roman"/>
              <a:cs typeface="Arial" panose="020B0604020202020204" pitchFamily="34" charset="0"/>
            </a:endParaRPr>
          </a:p>
        </p:txBody>
      </p:sp>
      <p:sp>
        <p:nvSpPr>
          <p:cNvPr id="9219" name="POWERPOINT TEMPLATE"/>
          <p:cNvSpPr>
            <a:spLocks noChangeArrowheads="1"/>
          </p:cNvSpPr>
          <p:nvPr/>
        </p:nvSpPr>
        <p:spPr bwMode="auto">
          <a:xfrm>
            <a:off x="4297364" y="1691385"/>
            <a:ext cx="4543425" cy="722505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tabLst>
                <a:tab pos="1066800" algn="l"/>
              </a:tabLst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tabLst>
                <a:tab pos="1066800" algn="l"/>
              </a:tabLst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tabLst>
                <a:tab pos="1066800" algn="l"/>
              </a:tabLst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tabLst>
                <a:tab pos="1066800" algn="l"/>
              </a:tabLst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tabLst>
                <a:tab pos="1066800" algn="l"/>
              </a:tabLst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tabLst>
                <a:tab pos="1066800" algn="l"/>
              </a:tabLst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tabLst>
                <a:tab pos="1066800" algn="l"/>
              </a:tabLst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tabLst>
                <a:tab pos="1066800" algn="l"/>
              </a:tabLst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tabLst>
                <a:tab pos="1066800" algn="l"/>
              </a:tabLst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en-US" altLang="ru-RU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Elektronika</a:t>
            </a:r>
            <a:r>
              <a:rPr lang="en-US" altLang="ru-RU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altLang="ru-RU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mikroprotsessor</a:t>
            </a:r>
            <a:r>
              <a:rPr lang="en-US" altLang="ru-RU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texnikasi</a:t>
            </a:r>
            <a:endParaRPr lang="ru-RU" altLang="ru-RU" sz="24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9220" name="POWERPOINT TEMPLATE"/>
          <p:cNvSpPr>
            <a:spLocks noChangeArrowheads="1"/>
          </p:cNvSpPr>
          <p:nvPr/>
        </p:nvSpPr>
        <p:spPr bwMode="auto">
          <a:xfrm>
            <a:off x="1593058" y="1587501"/>
            <a:ext cx="2120900" cy="979488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tabLst>
                <a:tab pos="1066800" algn="l"/>
              </a:tabLst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tabLst>
                <a:tab pos="1066800" algn="l"/>
              </a:tabLst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tabLst>
                <a:tab pos="1066800" algn="l"/>
              </a:tabLst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tabLst>
                <a:tab pos="1066800" algn="l"/>
              </a:tabLst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tabLst>
                <a:tab pos="1066800" algn="l"/>
              </a:tabLst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tabLst>
                <a:tab pos="1066800" algn="l"/>
              </a:tabLst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tabLst>
                <a:tab pos="1066800" algn="l"/>
              </a:tabLst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tabLst>
                <a:tab pos="1066800" algn="l"/>
              </a:tabLst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tabLst>
                <a:tab pos="1066800" algn="l"/>
              </a:tabLst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ru-RU" sz="3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FAN</a:t>
            </a:r>
            <a:r>
              <a:rPr lang="ru-RU" altLang="ru-RU" sz="3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:</a:t>
            </a:r>
            <a:endParaRPr lang="en-US" altLang="ru-RU" sz="30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ru-RU" sz="3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(Subject)</a:t>
            </a:r>
            <a:endParaRPr lang="en-US" altLang="ru-RU" sz="60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60413CE3-4565-409D-ACC5-A407EB4D26B8}"/>
              </a:ext>
            </a:extLst>
          </p:cNvPr>
          <p:cNvCxnSpPr>
            <a:cxnSpLocks/>
          </p:cNvCxnSpPr>
          <p:nvPr/>
        </p:nvCxnSpPr>
        <p:spPr>
          <a:xfrm>
            <a:off x="3644900" y="1655991"/>
            <a:ext cx="0" cy="101798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222" name="TextBox 20"/>
          <p:cNvSpPr txBox="1">
            <a:spLocks noChangeArrowheads="1"/>
          </p:cNvSpPr>
          <p:nvPr/>
        </p:nvSpPr>
        <p:spPr bwMode="auto">
          <a:xfrm>
            <a:off x="2243139" y="66676"/>
            <a:ext cx="7138987" cy="923925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“TIQXMMI” MILLIY TADQIQOT UNIVERSITETINING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QARSHI IRRIGATSIYA VA AGROTEXNOLOGIYALAR INSTUTUTI</a:t>
            </a:r>
            <a:endParaRPr lang="ru-RU" altLang="ru-RU" sz="1800" b="1" dirty="0">
              <a:solidFill>
                <a:srgbClr val="00206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223" name="Рисунок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2" t="62387" r="74477" b="14247"/>
          <a:stretch>
            <a:fillRect/>
          </a:stretch>
        </p:blipFill>
        <p:spPr bwMode="auto">
          <a:xfrm>
            <a:off x="8999539" y="0"/>
            <a:ext cx="1740348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Рисунок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7" t="12810" r="87434" b="62875"/>
          <a:stretch>
            <a:fillRect/>
          </a:stretch>
        </p:blipFill>
        <p:spPr bwMode="auto">
          <a:xfrm>
            <a:off x="1528764" y="6350"/>
            <a:ext cx="981075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5" name="Рисунок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138" y="3440113"/>
            <a:ext cx="752475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96530" y="2663335"/>
            <a:ext cx="3832203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dirty="0"/>
              <a:t>Fan </a:t>
            </a:r>
            <a:r>
              <a:rPr lang="en-US" sz="2000" dirty="0" err="1"/>
              <a:t>o’qituvchisi</a:t>
            </a:r>
            <a:r>
              <a:rPr lang="en-US" sz="2000" dirty="0"/>
              <a:t> </a:t>
            </a:r>
            <a:r>
              <a:rPr lang="en-US" sz="2000" dirty="0" err="1"/>
              <a:t>haqida</a:t>
            </a:r>
            <a:r>
              <a:rPr lang="en-US" sz="2000" dirty="0"/>
              <a:t> </a:t>
            </a:r>
            <a:r>
              <a:rPr lang="en-US" sz="2000" dirty="0" err="1"/>
              <a:t>ma’lumot</a:t>
            </a:r>
            <a:r>
              <a:rPr lang="en-US" sz="2000" dirty="0"/>
              <a:t>:</a:t>
            </a:r>
          </a:p>
          <a:p>
            <a:pPr algn="ctr">
              <a:defRPr/>
            </a:pPr>
            <a:r>
              <a:rPr lang="en-US" sz="2000" dirty="0"/>
              <a:t>(About subject teacher)</a:t>
            </a:r>
            <a:endParaRPr lang="ru-RU" sz="2000" dirty="0"/>
          </a:p>
        </p:txBody>
      </p:sp>
      <p:pic>
        <p:nvPicPr>
          <p:cNvPr id="9229" name="Рисунок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789" y="3163889"/>
            <a:ext cx="2592387" cy="336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389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https://i.pinimg.com/564x/5e/28/c3/5e28c30265a86e55b6f2efdd9726d41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27651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9AC3AAB-7273-4FA7-91DA-1F7DB98D2071}" type="slidenum">
              <a:rPr lang="ru-RU" altLang="ru-RU" sz="1200">
                <a:solidFill>
                  <a:srgbClr val="D38E27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ru-RU" altLang="ru-RU" sz="1200">
              <a:solidFill>
                <a:srgbClr val="D38E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628679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.pinimg.com/564x/7e/b9/ae/7eb9aeb9f67f9e7ed45b4836c19897e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1"/>
            <a:ext cx="12192001" cy="682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15" name="Номер слайда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0151A2B-7129-47D1-8118-A8D64C34A662}" type="slidenum">
              <a:rPr lang="ru-RU" altLang="ru-RU" sz="1200">
                <a:solidFill>
                  <a:srgbClr val="D38E27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ru-RU" altLang="ru-RU" sz="1200">
              <a:solidFill>
                <a:srgbClr val="D38E27"/>
              </a:solidFill>
            </a:endParaRPr>
          </a:p>
        </p:txBody>
      </p:sp>
      <p:sp>
        <p:nvSpPr>
          <p:cNvPr id="13316" name="Прямоугольник 5"/>
          <p:cNvSpPr>
            <a:spLocks noChangeArrowheads="1"/>
          </p:cNvSpPr>
          <p:nvPr/>
        </p:nvSpPr>
        <p:spPr bwMode="auto">
          <a:xfrm>
            <a:off x="384048" y="284527"/>
            <a:ext cx="11317223" cy="5847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b="1" dirty="0" err="1"/>
              <a:t>Kuchlanish</a:t>
            </a:r>
            <a:r>
              <a:rPr lang="en-US" b="1" dirty="0"/>
              <a:t> </a:t>
            </a:r>
            <a:r>
              <a:rPr lang="en-US" b="1" dirty="0" err="1"/>
              <a:t>va</a:t>
            </a:r>
            <a:r>
              <a:rPr lang="en-US" b="1" dirty="0"/>
              <a:t> </a:t>
            </a:r>
            <a:r>
              <a:rPr lang="en-US" b="1" dirty="0" err="1"/>
              <a:t>tok</a:t>
            </a:r>
            <a:r>
              <a:rPr lang="en-US" b="1" dirty="0"/>
              <a:t> </a:t>
            </a:r>
            <a:r>
              <a:rPr lang="en-US" b="1" dirty="0" err="1"/>
              <a:t>stabilizatorlari</a:t>
            </a:r>
            <a:r>
              <a:rPr lang="en-US" b="1"/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30" name="Picture 6" descr="30 Great Book Gifs | Book gif, Animated book, Animated love ...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869" y="1377271"/>
            <a:ext cx="3229131" cy="251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10"/>
          <p:cNvSpPr>
            <a:spLocks noChangeArrowheads="1"/>
          </p:cNvSpPr>
          <p:nvPr/>
        </p:nvSpPr>
        <p:spPr bwMode="auto">
          <a:xfrm>
            <a:off x="-1996440" y="-1145723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51150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uman walk cycle | Walking animation, Walking cartoon, Motion design  animation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60870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577841" y="1143000"/>
            <a:ext cx="5653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Tayanch</a:t>
            </a:r>
            <a:r>
              <a:rPr lang="en-US" sz="2800" b="1" dirty="0"/>
              <a:t> </a:t>
            </a:r>
            <a:r>
              <a:rPr lang="en-US" sz="2800" b="1" dirty="0" err="1"/>
              <a:t>so’zlar</a:t>
            </a:r>
            <a:r>
              <a:rPr lang="en-US" sz="2800" dirty="0" smtClean="0"/>
              <a:t>: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61624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ru-RU" altLang="ru-RU" smtClean="0"/>
          </a:p>
        </p:txBody>
      </p:sp>
      <p:sp>
        <p:nvSpPr>
          <p:cNvPr id="2051" name="Rectangle 5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  <a:defRPr/>
            </a:pPr>
            <a:endParaRPr lang="ru-RU" altLang="ru-RU" sz="3600" b="1" dirty="0">
              <a:latin typeface="Times New Roman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uz-Cyrl-UZ" altLang="ru-RU" b="1" i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ru-RU" altLang="ru-RU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z-Cyrl-UZ" altLang="ru-RU" b="1" i="1">
                <a:latin typeface="Times New Roman" pitchFamily="18" charset="0"/>
                <a:cs typeface="Times New Roman" pitchFamily="18" charset="0"/>
              </a:rPr>
              <a:t>   15</a:t>
            </a:r>
            <a:r>
              <a:rPr lang="ru-RU" altLang="ru-RU" b="1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b="1" i="1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altLang="ru-RU" b="1" i="1" dirty="0" err="1">
                <a:latin typeface="Times New Roman" pitchFamily="18" charset="0"/>
                <a:cs typeface="Times New Roman" pitchFamily="18" charset="0"/>
              </a:rPr>
              <a:t>маъруза</a:t>
            </a:r>
            <a:endParaRPr lang="ru-RU" altLang="ru-RU" b="1" i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  <a:defRPr/>
            </a:pPr>
            <a:r>
              <a:rPr lang="uz-Cyrl-UZ" altLang="ru-RU" sz="4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Кучланиш ёки ток стабилизаторлари</a:t>
            </a:r>
            <a:endParaRPr lang="ru-RU" sz="4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348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205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ru-RU" altLang="ru-RU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Режа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ru-RU" altLang="ru-RU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Кучланиш ёки ток стабилизаторлари</a:t>
            </a:r>
            <a:endParaRPr lang="uz-Cyrl-UZ" altLang="ru-RU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234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  <p:bldP spid="307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ru-RU" altLang="ru-RU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uz-Cyrl-UZ" altLang="ru-RU" sz="2400" b="1" i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Кучланиш ёки ток стабилизаторлари</a:t>
            </a:r>
            <a:r>
              <a:rPr lang="uz-Cyrl-UZ" altLang="ru-RU" sz="2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z-Cyrl-UZ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деб таъминот кучланиши, тармоқ частотаси, атроф-муҳит температураси ва бошқалар ўзгарганда юкламадаги ток ва кучланишни қиймат бўйича ўзгармас ушлаб турувчи қурилмага айтилади.</a:t>
            </a:r>
            <a:endParaRPr lang="ru-RU" altLang="ru-RU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959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z-Cyrl-UZ" altLang="ru-RU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Стабилитрон ва стабисторда  бажарилган </a:t>
            </a:r>
            <a:br>
              <a:rPr lang="uz-Cyrl-UZ" altLang="ru-RU" sz="32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z-Cyrl-UZ" altLang="ru-RU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параметрик стабилизатор схема</a:t>
            </a:r>
            <a:r>
              <a:rPr lang="ru-RU" altLang="ru-RU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л</a:t>
            </a:r>
            <a:r>
              <a:rPr lang="uz-Cyrl-UZ" altLang="ru-RU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ари</a:t>
            </a:r>
            <a:endParaRPr lang="ru-RU" altLang="ru-RU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3" name="Picture 4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67000" y="2514601"/>
            <a:ext cx="6819900" cy="2239963"/>
          </a:xfrm>
        </p:spPr>
      </p:pic>
    </p:spTree>
    <p:extLst>
      <p:ext uri="{BB962C8B-B14F-4D97-AF65-F5344CB8AC3E}">
        <p14:creationId xmlns:p14="http://schemas.microsoft.com/office/powerpoint/2010/main" val="566249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z-Cyrl-UZ" altLang="ru-RU" sz="3400" b="1">
                <a:latin typeface="Times New Roman" panose="02020603050405020304" pitchFamily="18" charset="0"/>
                <a:cs typeface="Times New Roman" panose="02020603050405020304" pitchFamily="18" charset="0"/>
              </a:rPr>
              <a:t>БТда бажарилган кетма-кет турли </a:t>
            </a:r>
            <a:br>
              <a:rPr lang="uz-Cyrl-UZ" altLang="ru-RU" sz="34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z-Cyrl-UZ" altLang="ru-RU" sz="3400" b="1">
                <a:latin typeface="Times New Roman" panose="02020603050405020304" pitchFamily="18" charset="0"/>
                <a:cs typeface="Times New Roman" panose="02020603050405020304" pitchFamily="18" charset="0"/>
              </a:rPr>
              <a:t>стабилизатор схемаси</a:t>
            </a:r>
            <a:r>
              <a:rPr lang="ru-RU" altLang="ru-RU" sz="3400"/>
              <a:t> </a:t>
            </a:r>
          </a:p>
        </p:txBody>
      </p:sp>
      <p:pic>
        <p:nvPicPr>
          <p:cNvPr id="6147" name="Picture 4" descr="image004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14800" y="2273300"/>
            <a:ext cx="4267200" cy="3005138"/>
          </a:xfrm>
        </p:spPr>
      </p:pic>
    </p:spTree>
    <p:extLst>
      <p:ext uri="{BB962C8B-B14F-4D97-AF65-F5344CB8AC3E}">
        <p14:creationId xmlns:p14="http://schemas.microsoft.com/office/powerpoint/2010/main" val="3902750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Пин содержит это изображение: Line Board, Line, Circuit Board, Line Vector PNG Transparent Clipart Image and PSD File for Free Downlo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428239" y="-2428241"/>
            <a:ext cx="7335519" cy="1219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Library by Joakim Agervald on Dribbble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477519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2679065" y="621437"/>
            <a:ext cx="6096000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ru-RU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          </a:t>
            </a:r>
            <a:r>
              <a:rPr lang="en-US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Sinov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savollari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/>
            </a:r>
            <a:b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239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94</Words>
  <Application>Microsoft Office PowerPoint</Application>
  <PresentationFormat>Широкоэкранный</PresentationFormat>
  <Paragraphs>22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Times New Roman</vt:lpstr>
      <vt:lpstr>Wingdings</vt:lpstr>
      <vt:lpstr>Wingdings 2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Режа</vt:lpstr>
      <vt:lpstr>Презентация PowerPoint</vt:lpstr>
      <vt:lpstr>Стабилитрон ва стабисторда  бажарилган  параметрик стабилизатор схемалари</vt:lpstr>
      <vt:lpstr>БТда бажарилган кетма-кет турли  стабилизатор схемаси 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Rudy</dc:creator>
  <cp:lastModifiedBy>Rudy</cp:lastModifiedBy>
  <cp:revision>46</cp:revision>
  <dcterms:created xsi:type="dcterms:W3CDTF">2022-09-22T04:36:57Z</dcterms:created>
  <dcterms:modified xsi:type="dcterms:W3CDTF">2023-01-03T15:19:48Z</dcterms:modified>
</cp:coreProperties>
</file>