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99" r:id="rId4"/>
    <p:sldId id="279" r:id="rId5"/>
    <p:sldId id="293" r:id="rId6"/>
    <p:sldId id="294" r:id="rId7"/>
    <p:sldId id="295" r:id="rId8"/>
    <p:sldId id="296" r:id="rId9"/>
    <p:sldId id="280" r:id="rId10"/>
    <p:sldId id="281" r:id="rId11"/>
    <p:sldId id="282" r:id="rId12"/>
    <p:sldId id="29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F3CE-A8F3-45F0-B58F-ABC9E05C363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7094-F1FC-4C71-B339-0E32698D5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9575" y="1233488"/>
            <a:ext cx="5916613" cy="3328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>
              <a:latin typeface="Arial" panose="020B0604020202020204" pitchFamily="34" charset="0"/>
            </a:endParaRPr>
          </a:p>
        </p:txBody>
      </p:sp>
      <p:sp>
        <p:nvSpPr>
          <p:cNvPr id="10244" name="Номер слайда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BF3171-2214-43DE-8F5C-5FCF559FFEBF}" type="slidenum">
              <a:rPr lang="ru-RU" altLang="ru-RU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ru-RU" altLang="ru-RU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7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4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7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6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EFA5-9CBA-4E5E-A319-D6F6F5CD0292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5071-929D-4322-83A4-B2FB4C834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pinimg.com/564x/fc/59/81/fc59819bd1f57cbe49d9d9d2e9324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1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9F1FD5-D809-436C-9F2A-F9C6CE7FBF18}"/>
              </a:ext>
            </a:extLst>
          </p:cNvPr>
          <p:cNvSpPr>
            <a:spLocks noChangeAspect="1"/>
          </p:cNvSpPr>
          <p:nvPr/>
        </p:nvSpPr>
        <p:spPr>
          <a:xfrm>
            <a:off x="3287713" y="1479550"/>
            <a:ext cx="5503862" cy="11430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/>
            </a:pPr>
            <a:endParaRPr lang="en-US" sz="21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9219" name="POWERPOINT TEMPLATE"/>
          <p:cNvSpPr>
            <a:spLocks noChangeArrowheads="1"/>
          </p:cNvSpPr>
          <p:nvPr/>
        </p:nvSpPr>
        <p:spPr bwMode="auto">
          <a:xfrm>
            <a:off x="4297364" y="1691385"/>
            <a:ext cx="4543425" cy="72250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mikroprotsessor</a:t>
            </a:r>
            <a:r>
              <a:rPr lang="en-US" alt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endParaRPr lang="ru-RU" altLang="ru-RU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POWERPOINT TEMPLATE"/>
          <p:cNvSpPr>
            <a:spLocks noChangeArrowheads="1"/>
          </p:cNvSpPr>
          <p:nvPr/>
        </p:nvSpPr>
        <p:spPr bwMode="auto">
          <a:xfrm>
            <a:off x="1593058" y="1587501"/>
            <a:ext cx="2120900" cy="9794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tabLst>
                <a:tab pos="1066800" algn="l"/>
              </a:tabLst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tabLst>
                <a:tab pos="1066800" algn="l"/>
              </a:tabLst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tabLst>
                <a:tab pos="1066800" algn="l"/>
              </a:tabLst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tabLst>
                <a:tab pos="1066800" algn="l"/>
              </a:tabLst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ru-RU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(Subject)</a:t>
            </a:r>
            <a:endParaRPr lang="en-US" altLang="ru-RU" sz="6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0413CE3-4565-409D-ACC5-A407EB4D26B8}"/>
              </a:ext>
            </a:extLst>
          </p:cNvPr>
          <p:cNvCxnSpPr>
            <a:cxnSpLocks/>
          </p:cNvCxnSpPr>
          <p:nvPr/>
        </p:nvCxnSpPr>
        <p:spPr>
          <a:xfrm>
            <a:off x="3644900" y="1655991"/>
            <a:ext cx="0" cy="10179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22" name="TextBox 20"/>
          <p:cNvSpPr txBox="1">
            <a:spLocks noChangeArrowheads="1"/>
          </p:cNvSpPr>
          <p:nvPr/>
        </p:nvSpPr>
        <p:spPr bwMode="auto">
          <a:xfrm>
            <a:off x="2243139" y="66676"/>
            <a:ext cx="7138987" cy="92392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“TIQXMMI” MILLIY TADQIQOT UNIVERSITETINING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QARSHI IRRIGATSIYA VA AGROTEXNOLOGIYALAR INSTUTUTI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3" name="Рисунок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62387" r="74477" b="14247"/>
          <a:stretch>
            <a:fillRect/>
          </a:stretch>
        </p:blipFill>
        <p:spPr bwMode="auto">
          <a:xfrm>
            <a:off x="8999539" y="0"/>
            <a:ext cx="174034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Рисунок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12810" r="87434" b="62875"/>
          <a:stretch>
            <a:fillRect/>
          </a:stretch>
        </p:blipFill>
        <p:spPr bwMode="auto">
          <a:xfrm>
            <a:off x="1528764" y="6350"/>
            <a:ext cx="981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40113"/>
            <a:ext cx="7524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96530" y="2663335"/>
            <a:ext cx="383220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Fan </a:t>
            </a:r>
            <a:r>
              <a:rPr lang="en-US" sz="2000" dirty="0" err="1"/>
              <a:t>o’qituvchisi</a:t>
            </a:r>
            <a:r>
              <a:rPr lang="en-US" sz="2000" dirty="0"/>
              <a:t> </a:t>
            </a:r>
            <a:r>
              <a:rPr lang="en-US" sz="2000" dirty="0" err="1"/>
              <a:t>haqida</a:t>
            </a:r>
            <a:r>
              <a:rPr lang="en-US" sz="2000" dirty="0"/>
              <a:t> </a:t>
            </a:r>
            <a:r>
              <a:rPr lang="en-US" sz="2000" dirty="0" err="1"/>
              <a:t>ma’lumot</a:t>
            </a:r>
            <a:r>
              <a:rPr lang="en-US" sz="2000" dirty="0"/>
              <a:t>:</a:t>
            </a:r>
          </a:p>
          <a:p>
            <a:pPr algn="ctr">
              <a:defRPr/>
            </a:pPr>
            <a:r>
              <a:rPr lang="en-US" sz="2000" dirty="0"/>
              <a:t>(About subject teacher)</a:t>
            </a:r>
            <a:endParaRPr lang="ru-RU" sz="2000" dirty="0"/>
          </a:p>
        </p:txBody>
      </p:sp>
      <p:pic>
        <p:nvPicPr>
          <p:cNvPr id="922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3163889"/>
            <a:ext cx="2592387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8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to’g’rilagich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 smtClean="0"/>
              <a:t>.</a:t>
            </a:r>
            <a:endParaRPr lang="ru-RU" altLang="ru-RU" dirty="0" smtClean="0"/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11450"/>
            <a:ext cx="37909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4" y="2781300"/>
            <a:ext cx="39528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Рисунок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14" y="4017963"/>
            <a:ext cx="39973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0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altLang="ru-RU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1"/>
            <a:ext cx="5811838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0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7645" y="664234"/>
            <a:ext cx="7496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marR="450850" indent="450215">
              <a:spcBef>
                <a:spcPts val="350"/>
              </a:spcBef>
              <a:spcAft>
                <a:spcPts val="0"/>
              </a:spcAft>
              <a:tabLst>
                <a:tab pos="1341755" algn="l"/>
                <a:tab pos="2368550" algn="l"/>
                <a:tab pos="3483610" algn="l"/>
                <a:tab pos="4780280" algn="l"/>
                <a:tab pos="5461000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Bunday	to‘g‘rilagich	chiqishidagi	kuchlanishning	o‘rtacha	qiymati</a:t>
            </a:r>
            <a:r>
              <a:rPr lang="bg-BG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quyidagi</a:t>
            </a:r>
            <a:r>
              <a:rPr lang="bg-BG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formulaga muvofiq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topiladi: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39" y="1405116"/>
            <a:ext cx="2809875" cy="7524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47645" y="2420263"/>
            <a:ext cx="7496355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marR="448945" algn="just">
              <a:lnSpc>
                <a:spcPct val="105000"/>
              </a:lnSpc>
              <a:spcBef>
                <a:spcPts val="690"/>
              </a:spcBef>
              <a:spcAft>
                <a:spcPts val="0"/>
              </a:spcAf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 yerda 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bg-BG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trasformatorning ikkilamchi o‘ramidagi kuchlanish;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bg-BG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kirish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kuchlanishining</a:t>
            </a:r>
            <a:r>
              <a:rPr lang="bg-BG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davri;</a:t>
            </a:r>
            <a:r>
              <a:rPr lang="bg-BG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bg-BG" i="1" spc="2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–signal</a:t>
            </a:r>
            <a:r>
              <a:rPr lang="bg-BG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chastotasi,</a:t>
            </a:r>
            <a:r>
              <a:rPr lang="bg-BG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bg-BG" i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bg-BG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2π/T.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1925" marR="448310" indent="443230" algn="just">
              <a:lnSpc>
                <a:spcPct val="95000"/>
              </a:lnSpc>
              <a:spcAft>
                <a:spcPts val="0"/>
              </a:spcAf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Yarim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davrli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to‘g‘rilagich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chiqishidagi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signali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davriga,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dioddagi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maksimal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teskari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kuchlanish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qiymati,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bg-BG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kuchlanishining</a:t>
            </a:r>
            <a:r>
              <a:rPr lang="bg-BG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maksimal</a:t>
            </a:r>
            <a:r>
              <a:rPr lang="bg-BG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qiymatiga</a:t>
            </a:r>
            <a:r>
              <a:rPr lang="bg-BG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4507664"/>
            <a:ext cx="1133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alt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uz-Cyrl-UZ" altLang="ru-RU" dirty="0" smtClean="0"/>
          </a:p>
          <a:p>
            <a:pPr eaLnBrk="1" hangingPunct="1">
              <a:defRPr/>
            </a:pPr>
            <a:endParaRPr lang="uz-Cyrl-UZ" altLang="ru-RU" dirty="0" smtClean="0"/>
          </a:p>
          <a:p>
            <a:pPr marL="0" indent="0">
              <a:buNone/>
              <a:defRPr/>
            </a:pPr>
            <a:endParaRPr lang="uz-Cyrl-UZ" altLang="ru-RU" dirty="0" smtClean="0"/>
          </a:p>
        </p:txBody>
      </p:sp>
      <p:pic>
        <p:nvPicPr>
          <p:cNvPr id="8196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590800"/>
            <a:ext cx="38020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555876"/>
            <a:ext cx="39290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Рисунок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913189"/>
            <a:ext cx="37814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6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to‘g‘rilagichning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en-US" alt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uz-Cyrl-UZ" altLang="ru-RU" dirty="0" smtClean="0"/>
          </a:p>
          <a:p>
            <a:pPr eaLnBrk="1" hangingPunct="1">
              <a:defRPr/>
            </a:pPr>
            <a:endParaRPr lang="uz-Cyrl-UZ" altLang="ru-RU" dirty="0" smtClean="0"/>
          </a:p>
          <a:p>
            <a:pPr marL="0" indent="0">
              <a:buNone/>
              <a:defRPr/>
            </a:pPr>
            <a:endParaRPr lang="uz-Cyrl-UZ" altLang="ru-RU" dirty="0" smtClean="0"/>
          </a:p>
        </p:txBody>
      </p:sp>
      <p:pic>
        <p:nvPicPr>
          <p:cNvPr id="9220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38862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00538"/>
            <a:ext cx="43243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5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z-Cyrl-UZ" b="1" dirty="0"/>
              <a:t>Bir fazali to‘liq davrli to‘g‘rilagich sxemasi</a:t>
            </a:r>
            <a:endParaRPr 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6457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0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Qo`shimcha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ma`lumot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752600"/>
            <a:ext cx="5138738" cy="42672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Deyarli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ixcham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pleerlar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fotoapparatlar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video-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o‘yinlar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tokdan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Akkumulyatorlarni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zaryadlash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qurilmalarni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tarmoqdagi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kuchlanishni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o‘zgarmasga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aylantiruvchi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adapterda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bajaradilar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adapterlari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qurilmaning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27066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1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to’g’rilagichlar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transformator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ikkilamchi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o‘rami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yulduzcha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gradusga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siljigani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to‘g‘rilangan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to‘lqinlari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qoplaydi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tarorlanishi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to‘lqin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to‘g‘rilanadi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To‘g‘rilagichlardan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ko‘prikka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to‘g‘rilangan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zanjirida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to‘g‘rilangan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52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to’g’rilagich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 smtClean="0"/>
              <a:t>.</a:t>
            </a:r>
            <a:endParaRPr lang="ru-RU" altLang="ru-RU" dirty="0" smtClean="0"/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9175"/>
            <a:ext cx="5943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819401"/>
            <a:ext cx="2252663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 smtClean="0"/>
              <a:t>.</a:t>
            </a:r>
            <a:endParaRPr lang="ru-RU" altLang="ru-RU" dirty="0" smtClean="0"/>
          </a:p>
        </p:txBody>
      </p:sp>
      <p:pic>
        <p:nvPicPr>
          <p:cNvPr id="1029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1"/>
            <a:ext cx="5562600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026" name="Объект 2"/>
          <p:cNvGraphicFramePr>
            <a:graphicFrameLocks noChangeAspect="1"/>
          </p:cNvGraphicFramePr>
          <p:nvPr/>
        </p:nvGraphicFramePr>
        <p:xfrm>
          <a:off x="7924800" y="3352801"/>
          <a:ext cx="22669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4" imgW="2231280" imgH="1445400" progId="Flash.Movie">
                  <p:embed/>
                </p:oleObj>
              </mc:Choice>
              <mc:Fallback>
                <p:oleObj r:id="rId4" imgW="2231280" imgH="1445400" progId="Flash.Movie">
                  <p:embed/>
                  <p:pic>
                    <p:nvPicPr>
                      <p:cNvPr id="1026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352801"/>
                        <a:ext cx="226695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22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564x/7e/b9/ae/7eb9aeb9f67f9e7ed45b4836c19897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12192001" cy="68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151A2B-7129-47D1-8118-A8D64C34A662}" type="slidenum">
              <a:rPr lang="ru-RU" altLang="ru-RU" sz="1200">
                <a:solidFill>
                  <a:srgbClr val="D38E27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altLang="ru-RU" sz="1200">
              <a:solidFill>
                <a:srgbClr val="D38E27"/>
              </a:solidFill>
            </a:endParaRPr>
          </a:p>
        </p:txBody>
      </p:sp>
      <p:sp>
        <p:nvSpPr>
          <p:cNvPr id="13316" name="Прямоугольник 5"/>
          <p:cNvSpPr>
            <a:spLocks noChangeArrowheads="1"/>
          </p:cNvSpPr>
          <p:nvPr/>
        </p:nvSpPr>
        <p:spPr bwMode="auto">
          <a:xfrm>
            <a:off x="384048" y="284527"/>
            <a:ext cx="11317223" cy="10772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/>
              <a:t>Yarim</a:t>
            </a:r>
            <a:r>
              <a:rPr lang="en-US" b="1" dirty="0"/>
              <a:t> </a:t>
            </a:r>
            <a:r>
              <a:rPr lang="en-US" b="1" dirty="0" err="1"/>
              <a:t>o’tkazgichli</a:t>
            </a:r>
            <a:r>
              <a:rPr lang="en-US" b="1" dirty="0"/>
              <a:t> </a:t>
            </a:r>
            <a:r>
              <a:rPr lang="en-US" b="1" dirty="0" err="1" smtClean="0"/>
              <a:t>to’g’rilagich</a:t>
            </a:r>
            <a:r>
              <a:rPr lang="en-US" b="1" dirty="0" smtClean="0"/>
              <a:t> </a:t>
            </a:r>
            <a:r>
              <a:rPr lang="en-US" b="1" dirty="0" err="1"/>
              <a:t>diodda</a:t>
            </a:r>
            <a:r>
              <a:rPr lang="en-US" b="1" dirty="0"/>
              <a:t> </a:t>
            </a:r>
            <a:r>
              <a:rPr lang="en-US" b="1" dirty="0" err="1"/>
              <a:t>bajarilgan</a:t>
            </a:r>
            <a:r>
              <a:rPr lang="en-US" b="1" dirty="0"/>
              <a:t> </a:t>
            </a:r>
            <a:r>
              <a:rPr lang="en-US" b="1" dirty="0" err="1"/>
              <a:t>to’g’rilagich</a:t>
            </a:r>
            <a:r>
              <a:rPr lang="en-US" b="1" dirty="0"/>
              <a:t> </a:t>
            </a:r>
            <a:r>
              <a:rPr lang="en-US" b="1" dirty="0" err="1"/>
              <a:t>sxemalari</a:t>
            </a:r>
            <a:r>
              <a:rPr lang="en-US" b="1" dirty="0"/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30 Great Book Gifs | Book gif, Animated book, Animated love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69" y="1377271"/>
            <a:ext cx="3229131" cy="251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-1996440" y="-114572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1150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filtrlar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Ma’lumki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to‘liq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chiqishidagi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to‘g‘rilangan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pulslanuvchi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ko‘rinishdagi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signallarni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silliqlash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chiqishdagi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pulslanishini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bartaraf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Filtrlarning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kondensator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o‘zakli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induktiv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g‘altak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drossel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rezistorlar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hsioblanadi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05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905000"/>
            <a:ext cx="40290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31988"/>
            <a:ext cx="3657600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7338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0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Thinking Gif Pictures - Clipartix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" y="1189551"/>
            <a:ext cx="3917662" cy="54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0359" y="1527879"/>
            <a:ext cx="9088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O`tilgan</a:t>
            </a:r>
            <a:r>
              <a:rPr lang="en-US" sz="4800" dirty="0" smtClean="0"/>
              <a:t> </a:t>
            </a:r>
            <a:r>
              <a:rPr lang="en-US" sz="4800" dirty="0" err="1" smtClean="0"/>
              <a:t>mavzularni</a:t>
            </a:r>
            <a:r>
              <a:rPr lang="en-US" sz="4800" dirty="0" smtClean="0"/>
              <a:t> </a:t>
            </a:r>
            <a:r>
              <a:rPr lang="en-US" sz="4800" dirty="0" err="1" smtClean="0"/>
              <a:t>mustahkamlash</a:t>
            </a:r>
            <a:endParaRPr lang="ru-RU" sz="4800" dirty="0"/>
          </a:p>
        </p:txBody>
      </p:sp>
      <p:pic>
        <p:nvPicPr>
          <p:cNvPr id="2052" name="Picture 4" descr="Thinking Think GIF by Digi - Find &amp; Share on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00985"/>
            <a:ext cx="3557015" cy="35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Uzluksizlik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tenglamasi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o`tkazgichning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xususiyati</a:t>
            </a:r>
            <a:endParaRPr lang="en-US" alt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fazali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to`g`rilagichlar</a:t>
            </a:r>
            <a:endParaRPr lang="uz-Cyrl-UZ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Silliqlovchi</a:t>
            </a:r>
            <a:r>
              <a:rPr lang="en-US" alt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filtrlar</a:t>
            </a:r>
            <a:endParaRPr lang="uz-Cyrl-UZ" alt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795" y="2553420"/>
            <a:ext cx="102913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marR="451485" indent="449580" algn="just">
              <a:spcAft>
                <a:spcPts val="0"/>
              </a:spcAft>
            </a:pP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Uzluksizlik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tenglamasi.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Yarimo‘tkazgichlarda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nomuvozanat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konsentratsiyalarining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o‘zgarishlari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uzluksizlik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tenglamasi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bg-BG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belgilanadi.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1925" marR="451485" indent="449580" algn="just">
              <a:spcAft>
                <a:spcPts val="0"/>
              </a:spcAf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Umuman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olganda,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yarimo‘tkazgich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hajmida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harakati</a:t>
            </a:r>
            <a:r>
              <a:rPr lang="bg-BG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jarayon: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diffuziya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dreyf</a:t>
            </a:r>
            <a:r>
              <a:rPr lang="bg-BG" b="1" i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belgilanadi.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Diffuziya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 gradienti ta’sirida, dreyf esa elektr maydon ta’sirida sodir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bo‘ladi.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hosil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qilgan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to‘liq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zichligi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to‘rt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etuvchi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 aniqlanadi: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0684" y="4900130"/>
            <a:ext cx="4165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j=j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nДИФ</a:t>
            </a:r>
            <a:r>
              <a:rPr lang="bg-BG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+j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nДР</a:t>
            </a:r>
            <a:r>
              <a:rPr lang="bg-BG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+j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pДИФ</a:t>
            </a:r>
            <a:r>
              <a:rPr lang="bg-BG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+j</a:t>
            </a:r>
            <a:r>
              <a:rPr lang="bg-BG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pДР</a:t>
            </a:r>
            <a:r>
              <a:rPr lang="bg-BG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8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862012"/>
            <a:ext cx="7724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73525" y="1500998"/>
            <a:ext cx="7755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marR="452120" algn="just">
              <a:spcBef>
                <a:spcPts val="350"/>
              </a:spcBef>
              <a:spcAft>
                <a:spcPts val="0"/>
              </a:spcAf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Kuchlanish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qiymati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o‘zgarganda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injeksiyalangan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</a:t>
            </a:r>
            <a:r>
              <a:rPr lang="bg-BG" spc="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soni,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zaryad miqdori o‘zgaradi. Zaryadlarning kuchlanish ta’sirida bunday o‘zgarishi</a:t>
            </a:r>
            <a:r>
              <a:rPr lang="bg-BG" spc="-3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kondensator qoplamalarida zaryadning o‘zgarishiga o‘xshaydi. Noasosiy zaryad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tashuvchilar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bazaga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diffuziya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hisobiga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kelgani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sababli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bg-BG" spc="3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sig‘imni</a:t>
            </a:r>
            <a:r>
              <a:rPr lang="bg-BG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diffuziya</a:t>
            </a:r>
            <a:r>
              <a:rPr lang="bg-BG" b="1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sig‘im</a:t>
            </a:r>
            <a:r>
              <a:rPr lang="bg-BG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deb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ataladi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quyidagi</a:t>
            </a:r>
            <a:r>
              <a:rPr lang="bg-BG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formulaga</a:t>
            </a:r>
            <a:r>
              <a:rPr lang="bg-BG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binoan</a:t>
            </a:r>
            <a:r>
              <a:rPr lang="bg-BG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98" y="4031951"/>
            <a:ext cx="4886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918" y="1616974"/>
            <a:ext cx="3879850" cy="26924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949728" y="5224682"/>
            <a:ext cx="4603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algn="r">
              <a:spcBef>
                <a:spcPts val="44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162685" algn="l"/>
              </a:tabLst>
            </a:pPr>
            <a:r>
              <a:rPr lang="bg-BG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p-n</a:t>
            </a:r>
            <a:r>
              <a:rPr lang="bg-BG" sz="14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ўтишнинг</a:t>
            </a:r>
            <a:r>
              <a:rPr lang="bg-BG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вольт</a:t>
            </a:r>
            <a:r>
              <a:rPr lang="bg-BG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bg-BG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фарада</a:t>
            </a:r>
            <a:r>
              <a:rPr lang="bg-BG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характеристикаси.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3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To‘g‘rilagichlar</a:t>
            </a:r>
            <a:endParaRPr lang="ru-RU" altLang="ru-RU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Respublikamizda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chastotali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telekommunikatsiya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apparaturalarining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nominallardagi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ta’minlanishi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tokka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zarurati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tug‘iladi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to‘g‘rilagichlar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o‘zgarmasga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o‘zgartiruvchi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qurilmaga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To‘g‘rilagichning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to‘g‘rilagich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kirishiga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kuchlanish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o‘zgarganda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yuklamadan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o‘tayotgan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yo‘nalishini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o‘zgartirmay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saqlashdan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17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345</Words>
  <Application>Microsoft Office PowerPoint</Application>
  <PresentationFormat>Широкоэкранный</PresentationFormat>
  <Paragraphs>60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Times New Roman</vt:lpstr>
      <vt:lpstr>Verdana</vt:lpstr>
      <vt:lpstr>Wingdings 2</vt:lpstr>
      <vt:lpstr>Тема Office</vt:lpstr>
      <vt:lpstr>Flash.Movie</vt:lpstr>
      <vt:lpstr>Презентация PowerPoint</vt:lpstr>
      <vt:lpstr>Презентация PowerPoint</vt:lpstr>
      <vt:lpstr>Презентация PowerPoint</vt:lpstr>
      <vt:lpstr>Reja:</vt:lpstr>
      <vt:lpstr>Презентация PowerPoint</vt:lpstr>
      <vt:lpstr>Презентация PowerPoint</vt:lpstr>
      <vt:lpstr>Презентация PowerPoint</vt:lpstr>
      <vt:lpstr>Презентация PowerPoint</vt:lpstr>
      <vt:lpstr>To‘g‘rilagichlar</vt:lpstr>
      <vt:lpstr>Bir fazali yarim davrli to’g’rilagich sxemasi</vt:lpstr>
      <vt:lpstr>Bir fazali yarim davrli to‘g‘rilagich sxemasi</vt:lpstr>
      <vt:lpstr>Презентация PowerPoint</vt:lpstr>
      <vt:lpstr>Bir fazali ikki yarim davrli to‘g‘rilagich sxemasi</vt:lpstr>
      <vt:lpstr>Bir fazali to‘g‘rilagichning  ko‘prik sxemasi</vt:lpstr>
      <vt:lpstr>Bir fazali to‘liq davrli to‘g‘rilagich sxemasi</vt:lpstr>
      <vt:lpstr>Qo`shimcha ma`lumot</vt:lpstr>
      <vt:lpstr>Uch fazali to’g’rilagichlar</vt:lpstr>
      <vt:lpstr>Uch fazali to’g’rilagich sxemasi</vt:lpstr>
      <vt:lpstr>Uch fazali ikki yarim davrli to‘g‘rilagich sxemasi</vt:lpstr>
      <vt:lpstr>Silliqlovchi filtrlar</vt:lpstr>
      <vt:lpstr>Silliqlovchi filtr turlari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Rudy</dc:creator>
  <cp:lastModifiedBy>Rudy</cp:lastModifiedBy>
  <cp:revision>54</cp:revision>
  <dcterms:created xsi:type="dcterms:W3CDTF">2022-09-22T04:36:57Z</dcterms:created>
  <dcterms:modified xsi:type="dcterms:W3CDTF">2022-12-17T07:43:36Z</dcterms:modified>
</cp:coreProperties>
</file>