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3"/>
  </p:notesMasterIdLst>
  <p:sldIdLst>
    <p:sldId id="357" r:id="rId2"/>
    <p:sldId id="442" r:id="rId3"/>
    <p:sldId id="444" r:id="rId4"/>
    <p:sldId id="443" r:id="rId5"/>
    <p:sldId id="445" r:id="rId6"/>
    <p:sldId id="446" r:id="rId7"/>
    <p:sldId id="447" r:id="rId8"/>
    <p:sldId id="448" r:id="rId9"/>
    <p:sldId id="449" r:id="rId10"/>
    <p:sldId id="450" r:id="rId11"/>
    <p:sldId id="45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079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202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535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2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086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21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648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6081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306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4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7889" y="431199"/>
            <a:ext cx="5097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CSS background-repeat: </a:t>
            </a:r>
            <a:r>
              <a:rPr lang="ru-RU" sz="1800" dirty="0"/>
              <a:t>без повтора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7153" y="11916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Отображение фонового изображения только один раз также определяется свойством </a:t>
            </a:r>
            <a:r>
              <a:rPr lang="ru-RU" dirty="0" err="1">
                <a:solidFill>
                  <a:srgbClr val="FF0000"/>
                </a:solidFill>
              </a:rPr>
              <a:t>background-repeat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no-repeat;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4460" y="2623256"/>
            <a:ext cx="3143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</a:rPr>
              <a:t>CSS </a:t>
            </a:r>
            <a:r>
              <a:rPr lang="ru-RU" sz="2000" dirty="0">
                <a:latin typeface="Segoe UI" panose="020B0502040204020203" pitchFamily="34" charset="0"/>
              </a:rPr>
              <a:t>фоновое положение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60" y="3463615"/>
            <a:ext cx="585869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7889" y="431199"/>
            <a:ext cx="5097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Фоновое вложение </a:t>
            </a:r>
            <a:r>
              <a:rPr lang="en-US" sz="2000" dirty="0"/>
              <a:t>CSS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91869" y="1986094"/>
            <a:ext cx="3143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</a:rPr>
              <a:t>CSS </a:t>
            </a:r>
            <a:r>
              <a:rPr lang="ru-RU" sz="2000" dirty="0">
                <a:latin typeface="Segoe UI" panose="020B0502040204020203" pitchFamily="34" charset="0"/>
              </a:rPr>
              <a:t>фоновое положение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191869" y="11429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Свойство </a:t>
            </a:r>
            <a:r>
              <a:rPr lang="ru-RU" dirty="0" err="1" smtClean="0">
                <a:solidFill>
                  <a:srgbClr val="FF0000"/>
                </a:solidFill>
              </a:rPr>
              <a:t>background-attachment</a:t>
            </a:r>
            <a:r>
              <a:rPr lang="en-US" dirty="0" smtClean="0"/>
              <a:t> </a:t>
            </a:r>
            <a:r>
              <a:rPr lang="ru-RU" dirty="0" smtClean="0"/>
              <a:t>указывает</a:t>
            </a:r>
            <a:r>
              <a:rPr lang="ru-RU" dirty="0"/>
              <a:t>, должно ли фоновое изображение прокручиваться или быть фиксированным (не будет прокручиваться вместе с остальной частью страницы):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69" y="2490696"/>
            <a:ext cx="4706011" cy="174508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189" y="4443983"/>
            <a:ext cx="4715691" cy="20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Google Shape;641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762" y="1385617"/>
            <a:ext cx="8548299" cy="427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5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52649" y="447074"/>
            <a:ext cx="2516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</a:rPr>
              <a:t>CSS Backgrounds</a:t>
            </a: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77863" y="1103199"/>
            <a:ext cx="8620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Свойства фона CSS используются для добавления фоновых эффектов для элементов.</a:t>
            </a:r>
            <a:endParaRPr lang="ru-RU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77863" y="1917469"/>
            <a:ext cx="891419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Verdana" panose="020B0604030504040204" pitchFamily="34" charset="0"/>
              </a:rPr>
              <a:t>С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войства фона CSS: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background-repeat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background-attachment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background-position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77863" y="41470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В CSS цвет чаще всего определяется: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</a:rPr>
              <a:t>допустимое </a:t>
            </a:r>
            <a:r>
              <a:rPr lang="ru-RU" dirty="0">
                <a:latin typeface="Verdana" panose="020B0604030504040204" pitchFamily="34" charset="0"/>
              </a:rPr>
              <a:t>название цвета - например, </a:t>
            </a:r>
            <a:r>
              <a:rPr lang="ru-RU" dirty="0" smtClean="0">
                <a:solidFill>
                  <a:srgbClr val="FF0000"/>
                </a:solidFill>
                <a:latin typeface="Verdana" panose="020B0604030504040204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red</a:t>
            </a:r>
            <a:r>
              <a:rPr lang="ru-RU" dirty="0" smtClean="0">
                <a:solidFill>
                  <a:srgbClr val="FF0000"/>
                </a:solidFill>
                <a:latin typeface="Verdana" panose="020B0604030504040204" pitchFamily="34" charset="0"/>
              </a:rPr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</a:rPr>
              <a:t>шестнадцатеричное значение - например</a:t>
            </a:r>
            <a:r>
              <a:rPr lang="ru-RU" dirty="0" smtClean="0">
                <a:solidFill>
                  <a:srgbClr val="FF0000"/>
                </a:solidFill>
                <a:latin typeface="Verdana" panose="020B0604030504040204" pitchFamily="34" charset="0"/>
              </a:rPr>
              <a:t>, "#ff0000"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</a:rPr>
              <a:t>значение </a:t>
            </a:r>
            <a:r>
              <a:rPr lang="ru-RU" dirty="0">
                <a:latin typeface="Verdana" panose="020B0604030504040204" pitchFamily="34" charset="0"/>
              </a:rPr>
              <a:t>RGB - например, </a:t>
            </a:r>
            <a:r>
              <a:rPr lang="ru-RU" dirty="0">
                <a:solidFill>
                  <a:srgbClr val="FF0000"/>
                </a:solidFill>
                <a:latin typeface="Verdana" panose="020B0604030504040204" pitchFamily="34" charset="0"/>
              </a:rPr>
              <a:t>"</a:t>
            </a:r>
            <a:r>
              <a:rPr lang="ru-RU" dirty="0" err="1">
                <a:solidFill>
                  <a:srgbClr val="FF0000"/>
                </a:solidFill>
                <a:latin typeface="Verdana" panose="020B0604030504040204" pitchFamily="34" charset="0"/>
              </a:rPr>
              <a:t>rgb</a:t>
            </a:r>
            <a:r>
              <a:rPr lang="ru-RU" dirty="0">
                <a:solidFill>
                  <a:srgbClr val="FF0000"/>
                </a:solidFill>
                <a:latin typeface="Verdana" panose="020B0604030504040204" pitchFamily="34" charset="0"/>
              </a:rPr>
              <a:t>(255,0,0)"</a:t>
            </a:r>
          </a:p>
        </p:txBody>
      </p:sp>
    </p:spTree>
    <p:extLst>
      <p:ext uri="{BB962C8B-B14F-4D97-AF65-F5344CB8AC3E}">
        <p14:creationId xmlns:p14="http://schemas.microsoft.com/office/powerpoint/2010/main" val="29375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67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Цвет фона CSS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83398" y="150856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Свойство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dirty="0">
                <a:latin typeface="Verdana" panose="020B0604030504040204" pitchFamily="34" charset="0"/>
              </a:rPr>
              <a:t>цвет фона элемента.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879" y="2114160"/>
            <a:ext cx="52585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4073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Непрозрачность/прозрачность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57718" y="1663368"/>
            <a:ext cx="845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opacity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dirty="0">
                <a:latin typeface="Verdana" panose="020B0604030504040204" pitchFamily="34" charset="0"/>
              </a:rPr>
              <a:t>непрозрачность/прозрачность элемента.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Может принимать значение от 0,0 до 1,0. Чем меньше значение, тем прозрачнее: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18" y="2636815"/>
            <a:ext cx="8660476" cy="12131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718" y="4074978"/>
            <a:ext cx="472505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7889" y="431199"/>
            <a:ext cx="5097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Прозрачность с использованием </a:t>
            </a:r>
            <a:r>
              <a:rPr lang="en-US" sz="1800" dirty="0"/>
              <a:t>RGBA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57718" y="1663368"/>
            <a:ext cx="845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opacity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dirty="0">
                <a:latin typeface="Verdana" panose="020B0604030504040204" pitchFamily="34" charset="0"/>
              </a:rPr>
              <a:t>непрозрачность/прозрачность элемента.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Может принимать значение от 0,0 до 1,0. Чем меньше значение, тем прозрачнее: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18" y="2734859"/>
            <a:ext cx="8030363" cy="10285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718" y="4311682"/>
            <a:ext cx="607779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7889" y="431199"/>
            <a:ext cx="5097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Фоновое изображение </a:t>
            </a:r>
            <a:r>
              <a:rPr lang="en-US" sz="2000" dirty="0"/>
              <a:t>CSS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56236" y="1394249"/>
            <a:ext cx="6829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background-image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latin typeface="Verdana" panose="020B0604030504040204" pitchFamily="34" charset="0"/>
              </a:rPr>
              <a:t>указывает изображение для использования в качестве фона элемента.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7889" y="431199"/>
            <a:ext cx="5097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Прозрачность с использованием </a:t>
            </a:r>
            <a:r>
              <a:rPr lang="en-US" sz="1800" dirty="0"/>
              <a:t>RGBA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57718" y="1663368"/>
            <a:ext cx="8458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opacity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dirty="0">
                <a:latin typeface="Verdana" panose="020B0604030504040204" pitchFamily="34" charset="0"/>
              </a:rPr>
              <a:t>непрозрачность/прозрачность элемента.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Может принимать значение от 0,0 до 1,0. Чем меньше значение, тем прозрачнее: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18" y="2734859"/>
            <a:ext cx="8030363" cy="10285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718" y="4311682"/>
            <a:ext cx="607779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7889" y="431199"/>
            <a:ext cx="5097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Повтор фонового изображения </a:t>
            </a:r>
            <a:r>
              <a:rPr lang="en-US" sz="1800" dirty="0"/>
              <a:t>CSS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24000" y="11916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По умолчанию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background-image</a:t>
            </a:r>
            <a:r>
              <a:rPr lang="en-US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latin typeface="Verdana" panose="020B0604030504040204" pitchFamily="34" charset="0"/>
              </a:rPr>
              <a:t>свойство повторяет изображение как по горизонтали, так и по вертикали.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24000" y="183805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Если изображение выше повторяется только по </a:t>
            </a:r>
            <a:r>
              <a:rPr lang="ru-RU" dirty="0" smtClean="0"/>
              <a:t>горизонтали</a:t>
            </a:r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 (</a:t>
            </a:r>
            <a:r>
              <a:rPr lang="ru-RU" dirty="0" err="1" smtClean="0">
                <a:solidFill>
                  <a:srgbClr val="FF0000"/>
                </a:solidFill>
              </a:rPr>
              <a:t>background-repeat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>
                <a:solidFill>
                  <a:srgbClr val="FF0000"/>
                </a:solidFill>
              </a:rPr>
              <a:t>repeat</a:t>
            </a:r>
            <a:r>
              <a:rPr lang="ru-RU" dirty="0">
                <a:solidFill>
                  <a:srgbClr val="FF0000"/>
                </a:solidFill>
              </a:rPr>
              <a:t>-x</a:t>
            </a:r>
            <a:r>
              <a:rPr lang="ru-RU" dirty="0" smtClean="0">
                <a:solidFill>
                  <a:srgbClr val="FF0000"/>
                </a:solidFill>
              </a:rPr>
              <a:t>;)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фон будет выглядеть лучше: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64" y="3264903"/>
            <a:ext cx="4616823" cy="1335445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524000" y="25304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Чтобы повторить изображение по вертикали, </a:t>
            </a:r>
            <a:r>
              <a:rPr lang="ru-RU" dirty="0" smtClean="0"/>
              <a:t>установите</a:t>
            </a:r>
            <a:r>
              <a:rPr lang="en-US" dirty="0" smtClean="0"/>
              <a:t> 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background-repeat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>
                <a:solidFill>
                  <a:srgbClr val="FF0000"/>
                </a:solidFill>
              </a:rPr>
              <a:t>repeat</a:t>
            </a:r>
            <a:r>
              <a:rPr lang="ru-RU" dirty="0">
                <a:solidFill>
                  <a:srgbClr val="FF0000"/>
                </a:solidFill>
              </a:rPr>
              <a:t>-y;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718" y="4952194"/>
            <a:ext cx="4626469" cy="13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14463</TotalTime>
  <Words>241</Words>
  <Application>Microsoft Office PowerPoint</Application>
  <PresentationFormat>Широкоэкранный</PresentationFormat>
  <Paragraphs>61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138</cp:revision>
  <dcterms:modified xsi:type="dcterms:W3CDTF">2023-03-08T09:39:46Z</dcterms:modified>
</cp:coreProperties>
</file>