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1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>
        <p:scale>
          <a:sx n="125" d="100"/>
          <a:sy n="125" d="100"/>
        </p:scale>
        <p:origin x="6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128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15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61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71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78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133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917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981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4061" y="1499509"/>
            <a:ext cx="7507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Свойство </a:t>
            </a:r>
            <a:r>
              <a:rPr lang="ru-RU" sz="2000" dirty="0" err="1" smtClean="0">
                <a:solidFill>
                  <a:srgbClr val="FF0000"/>
                </a:solidFill>
              </a:rPr>
              <a:t>position</a:t>
            </a:r>
            <a:r>
              <a:rPr lang="ru-RU" sz="2000" dirty="0" smtClean="0"/>
              <a:t> указывает </a:t>
            </a:r>
            <a:r>
              <a:rPr lang="ru-RU" sz="2000" dirty="0"/>
              <a:t>тип метода позиционирования, используемого для элемента (статический, относительный, фиксированный, абсолютный или фиксированный).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4061" y="311632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Существует </a:t>
            </a:r>
            <a:r>
              <a:rPr lang="ru-RU" altLang="ru-RU" dirty="0">
                <a:latin typeface="Verdana" panose="020B0604030504040204" pitchFamily="34" charset="0"/>
              </a:rPr>
              <a:t>пять различных значений положения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static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relative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fixed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absolute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sticky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4061" y="1499509"/>
            <a:ext cx="7507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Свойство </a:t>
            </a:r>
            <a:r>
              <a:rPr lang="ru-RU" sz="2000" dirty="0" err="1" smtClean="0">
                <a:solidFill>
                  <a:srgbClr val="FF0000"/>
                </a:solidFill>
              </a:rPr>
              <a:t>position</a:t>
            </a:r>
            <a:r>
              <a:rPr lang="ru-RU" sz="2000" dirty="0" smtClean="0"/>
              <a:t> указывает </a:t>
            </a:r>
            <a:r>
              <a:rPr lang="ru-RU" sz="2000" dirty="0"/>
              <a:t>тип метода позиционирования, используемого для элемента (статический, относительный, фиксированный, абсолютный или фиксированный).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4061" y="311632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Существует </a:t>
            </a:r>
            <a:r>
              <a:rPr lang="ru-RU" altLang="ru-RU" dirty="0">
                <a:latin typeface="Verdana" panose="020B0604030504040204" pitchFamily="34" charset="0"/>
              </a:rPr>
              <a:t>пять различных значений положения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static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relative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fixed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absolute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sticky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38762" y="1262664"/>
            <a:ext cx="750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position: static;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8762" y="179878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HTML-элементы по умолчанию позиционируются статично.</a:t>
            </a:r>
          </a:p>
          <a:p>
            <a:r>
              <a:rPr lang="ru-RU" dirty="0">
                <a:latin typeface="Verdana" panose="020B0604030504040204" pitchFamily="34" charset="0"/>
              </a:rPr>
              <a:t>На статические позиционированные элементы не влияют свойства </a:t>
            </a:r>
            <a:r>
              <a:rPr lang="ru-RU" dirty="0" err="1">
                <a:solidFill>
                  <a:srgbClr val="FF0000"/>
                </a:solidFill>
                <a:latin typeface="Verdana" panose="020B0604030504040204" pitchFamily="34" charset="0"/>
              </a:rPr>
              <a:t>top</a:t>
            </a:r>
            <a:r>
              <a:rPr lang="ru-RU" dirty="0">
                <a:solidFill>
                  <a:srgbClr val="FF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FF0000"/>
                </a:solidFill>
                <a:latin typeface="Verdana" panose="020B0604030504040204" pitchFamily="34" charset="0"/>
              </a:rPr>
              <a:t>bottom</a:t>
            </a:r>
            <a:r>
              <a:rPr lang="ru-RU" dirty="0">
                <a:solidFill>
                  <a:srgbClr val="FF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FF0000"/>
                </a:solidFill>
                <a:latin typeface="Verdana" panose="020B0604030504040204" pitchFamily="34" charset="0"/>
              </a:rPr>
              <a:t>left</a:t>
            </a:r>
            <a:r>
              <a:rPr lang="ru-RU" dirty="0">
                <a:solidFill>
                  <a:srgbClr val="FF0000"/>
                </a:solidFill>
                <a:latin typeface="Verdana" panose="020B0604030504040204" pitchFamily="34" charset="0"/>
              </a:rPr>
              <a:t> и </a:t>
            </a:r>
            <a:r>
              <a:rPr lang="ru-RU" dirty="0" err="1">
                <a:solidFill>
                  <a:srgbClr val="FF0000"/>
                </a:solidFill>
                <a:latin typeface="Verdana" panose="020B0604030504040204" pitchFamily="34" charset="0"/>
              </a:rPr>
              <a:t>right</a:t>
            </a:r>
            <a:r>
              <a:rPr lang="ru-RU" dirty="0" smtClean="0">
                <a:latin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8762" y="331584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с </a:t>
            </a:r>
            <a:r>
              <a:rPr lang="ru-RU" dirty="0" err="1" smtClean="0"/>
              <a:t>position:relative</a:t>
            </a:r>
            <a:r>
              <a:rPr lang="ru-RU" dirty="0" smtClean="0"/>
              <a:t>; позиционируется </a:t>
            </a:r>
            <a:r>
              <a:rPr lang="ru-RU" dirty="0"/>
              <a:t>относительно своего нормального положения. Установка свойств </a:t>
            </a:r>
            <a:r>
              <a:rPr lang="ru-RU" dirty="0" err="1"/>
              <a:t>top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bottom</a:t>
            </a:r>
            <a:r>
              <a:rPr lang="ru-RU" dirty="0"/>
              <a:t> и </a:t>
            </a:r>
            <a:r>
              <a:rPr lang="ru-RU" dirty="0" err="1"/>
              <a:t>left</a:t>
            </a:r>
            <a:r>
              <a:rPr lang="ru-RU" dirty="0"/>
              <a:t> элемента с относительным позиционированием приведет к тому, что он будет отрегулирован в сторону от своего нормального положения. Другой контент не будет скорректирован, чтобы заполнить любой пробел, оставленный элементом.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38762" y="2871765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</a:rPr>
              <a:t>position</a:t>
            </a:r>
            <a:r>
              <a:rPr lang="ru-RU" sz="1600" dirty="0">
                <a:solidFill>
                  <a:srgbClr val="FF0000"/>
                </a:solidFill>
              </a:rPr>
              <a:t>: </a:t>
            </a:r>
            <a:r>
              <a:rPr lang="ru-RU" sz="1600" dirty="0" err="1">
                <a:solidFill>
                  <a:srgbClr val="FF0000"/>
                </a:solidFill>
              </a:rPr>
              <a:t>relative</a:t>
            </a:r>
            <a:endParaRPr lang="ru-RU" sz="1600" dirty="0">
              <a:solidFill>
                <a:srgbClr val="FF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2" y="4998156"/>
            <a:ext cx="8811855" cy="9621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061" y="2871765"/>
            <a:ext cx="473458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4061" y="1499509"/>
            <a:ext cx="750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position: fixed;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66800" y="212719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с </a:t>
            </a:r>
            <a:r>
              <a:rPr lang="ru-RU" dirty="0" err="1">
                <a:solidFill>
                  <a:srgbClr val="FF0000"/>
                </a:solidFill>
              </a:rPr>
              <a:t>position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 smtClean="0">
                <a:solidFill>
                  <a:srgbClr val="FF0000"/>
                </a:solidFill>
              </a:rPr>
              <a:t>fixed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позиционируется </a:t>
            </a:r>
            <a:r>
              <a:rPr lang="ru-RU" dirty="0"/>
              <a:t>относительно окна просмотра, что означает, что он всегда остается на одном и том же месте, даже если страница прокручивается. Свойства </a:t>
            </a:r>
            <a:r>
              <a:rPr lang="ru-RU" dirty="0" err="1"/>
              <a:t>top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bottom</a:t>
            </a:r>
            <a:r>
              <a:rPr lang="ru-RU" dirty="0"/>
              <a:t> и </a:t>
            </a:r>
            <a:r>
              <a:rPr lang="ru-RU" dirty="0" err="1"/>
              <a:t>left</a:t>
            </a:r>
            <a:r>
              <a:rPr lang="ru-RU" dirty="0"/>
              <a:t> используются для позиционирования элемента.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4061" y="3308876"/>
            <a:ext cx="2255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position: absolute;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4061" y="365806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с </a:t>
            </a:r>
            <a:r>
              <a:rPr lang="ru-RU" dirty="0" err="1" smtClean="0">
                <a:solidFill>
                  <a:srgbClr val="FF0000"/>
                </a:solidFill>
              </a:rPr>
              <a:t>position:absolute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позиционируется </a:t>
            </a:r>
            <a:r>
              <a:rPr lang="ru-RU" dirty="0"/>
              <a:t>относительно ближайшего позиционированного предка (а не позиционируется относительно окна просмотра, как фиксированный).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61" y="4538543"/>
            <a:ext cx="4201111" cy="20576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209" y="3224407"/>
            <a:ext cx="3051533" cy="35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4061" y="1499509"/>
            <a:ext cx="750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position: fixed;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66800" y="212719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с </a:t>
            </a:r>
            <a:r>
              <a:rPr lang="ru-RU" dirty="0" err="1">
                <a:solidFill>
                  <a:srgbClr val="FF0000"/>
                </a:solidFill>
              </a:rPr>
              <a:t>position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 smtClean="0">
                <a:solidFill>
                  <a:srgbClr val="FF0000"/>
                </a:solidFill>
              </a:rPr>
              <a:t>fixed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позиционируется </a:t>
            </a:r>
            <a:r>
              <a:rPr lang="ru-RU" dirty="0"/>
              <a:t>относительно окна просмотра, что означает, что он всегда остается на одном и том же месте, даже если страница прокручивается. Свойства </a:t>
            </a:r>
            <a:r>
              <a:rPr lang="ru-RU" dirty="0" err="1"/>
              <a:t>top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bottom</a:t>
            </a:r>
            <a:r>
              <a:rPr lang="ru-RU" dirty="0"/>
              <a:t> и </a:t>
            </a:r>
            <a:r>
              <a:rPr lang="ru-RU" dirty="0" err="1"/>
              <a:t>left</a:t>
            </a:r>
            <a:r>
              <a:rPr lang="ru-RU" dirty="0"/>
              <a:t> используются для позиционирования элемента.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4061" y="3308876"/>
            <a:ext cx="2255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position: absolute;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4061" y="365806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с </a:t>
            </a:r>
            <a:r>
              <a:rPr lang="ru-RU" dirty="0" err="1" smtClean="0">
                <a:solidFill>
                  <a:srgbClr val="FF0000"/>
                </a:solidFill>
              </a:rPr>
              <a:t>position:absolute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позиционируется </a:t>
            </a:r>
            <a:r>
              <a:rPr lang="ru-RU" dirty="0"/>
              <a:t>относительно ближайшего позиционированного предка (а не позиционируется относительно окна просмотра, как фиксированный).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61" y="4538543"/>
            <a:ext cx="4201111" cy="20576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022" y="2127194"/>
            <a:ext cx="3051533" cy="35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</a:rPr>
              <a:t>Свойство</a:t>
            </a:r>
            <a:r>
              <a:rPr lang="ru-RU" sz="2800" dirty="0">
                <a:latin typeface="Segoe UI" panose="020B0502040204020203" pitchFamily="34" charset="0"/>
              </a:rPr>
              <a:t> </a:t>
            </a:r>
            <a:r>
              <a:rPr lang="en-US" sz="2800" dirty="0">
                <a:latin typeface="Segoe UI" panose="020B0502040204020203" pitchFamily="34" charset="0"/>
              </a:rPr>
              <a:t>position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4061" y="1499509"/>
            <a:ext cx="7507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position: sticky;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4061" y="21526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Элемент</a:t>
            </a:r>
            <a:r>
              <a:rPr lang="en-US" dirty="0" smtClean="0"/>
              <a:t> </a:t>
            </a:r>
            <a:r>
              <a:rPr lang="ru-RU" dirty="0" err="1" smtClean="0"/>
              <a:t>position:sticky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позиционируется </a:t>
            </a:r>
            <a:r>
              <a:rPr lang="ru-RU" dirty="0"/>
              <a:t>на основе позиции прокрутки пользователя.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61" y="2773907"/>
            <a:ext cx="8783276" cy="1543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11" y="4415206"/>
            <a:ext cx="4164748" cy="2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</a:rPr>
              <a:t>Свойство </a:t>
            </a:r>
            <a:r>
              <a:rPr lang="en-US" sz="2400" dirty="0" smtClean="0"/>
              <a:t>Overflow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0259" y="11413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Свойство </a:t>
            </a:r>
            <a:r>
              <a:rPr lang="ru-RU" dirty="0">
                <a:solidFill>
                  <a:srgbClr val="FF0000"/>
                </a:solidFill>
              </a:rPr>
              <a:t>CSS </a:t>
            </a:r>
            <a:r>
              <a:rPr lang="ru-RU" dirty="0" err="1" smtClean="0">
                <a:solidFill>
                  <a:srgbClr val="FF0000"/>
                </a:solidFill>
              </a:rPr>
              <a:t>overflow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управляет </a:t>
            </a:r>
            <a:r>
              <a:rPr lang="ru-RU" dirty="0"/>
              <a:t>тем, что происходит с содержимым, которое слишком велико, чтобы поместиться в область.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50259" y="2066725"/>
            <a:ext cx="96549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overflow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dirty="0">
                <a:latin typeface="Verdana" panose="020B0604030504040204" pitchFamily="34" charset="0"/>
              </a:rPr>
              <a:t>, следует ли обрезать содержимое или добавить полосы прокрутки, когда содержимое элемента слишком велико и не помещается в указанной области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overflow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имеет </a:t>
            </a:r>
            <a:r>
              <a:rPr lang="ru-RU" altLang="ru-RU" dirty="0">
                <a:latin typeface="Verdana" panose="020B0604030504040204" pitchFamily="34" charset="0"/>
              </a:rPr>
              <a:t>следующие значения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visible</a:t>
            </a:r>
            <a:r>
              <a:rPr lang="ru-RU" altLang="ru-RU" dirty="0">
                <a:latin typeface="Verdana" panose="020B0604030504040204" pitchFamily="34" charset="0"/>
              </a:rPr>
              <a:t>- По умолчанию. Переполнение не отсекается. Содержимое отображается за пределами поля элемента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dirty="0">
                <a:latin typeface="Verdana" panose="020B0604030504040204" pitchFamily="34" charset="0"/>
              </a:rPr>
              <a:t>- Переполнение обрезается, а остальное содержимое будет невидимым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scroll</a:t>
            </a:r>
            <a:r>
              <a:rPr lang="ru-RU" altLang="ru-RU" dirty="0">
                <a:latin typeface="Verdana" panose="020B0604030504040204" pitchFamily="34" charset="0"/>
              </a:rPr>
              <a:t>- Переполнение обрезано, и добавлена ​​полоса прокрутки, чтобы увидеть остальную часть содержимого.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auto</a:t>
            </a:r>
            <a:r>
              <a:rPr lang="ru-RU" altLang="ru-RU" dirty="0">
                <a:latin typeface="Verdana" panose="020B0604030504040204" pitchFamily="34" charset="0"/>
              </a:rPr>
              <a:t>- Аналогичен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scroll</a:t>
            </a:r>
            <a:r>
              <a:rPr lang="ru-RU" altLang="ru-RU" dirty="0">
                <a:latin typeface="Verdana" panose="020B0604030504040204" pitchFamily="34" charset="0"/>
              </a:rPr>
              <a:t>, но добавляет полосы прокрутки только при необходимости.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43932" y="511958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</a:rPr>
              <a:t>Свойство </a:t>
            </a:r>
            <a:r>
              <a:rPr lang="en-US" sz="2400" dirty="0" smtClean="0"/>
              <a:t>Overflow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0259" y="11413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Свойство </a:t>
            </a:r>
            <a:r>
              <a:rPr lang="ru-RU" dirty="0">
                <a:solidFill>
                  <a:srgbClr val="FF0000"/>
                </a:solidFill>
              </a:rPr>
              <a:t>CSS </a:t>
            </a:r>
            <a:r>
              <a:rPr lang="ru-RU" dirty="0" err="1" smtClean="0">
                <a:solidFill>
                  <a:srgbClr val="FF0000"/>
                </a:solidFill>
              </a:rPr>
              <a:t>overflow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управляет </a:t>
            </a:r>
            <a:r>
              <a:rPr lang="ru-RU" dirty="0"/>
              <a:t>тем, что происходит с содержимым, которое слишком велико, чтобы поместиться в область.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33" y="2179742"/>
            <a:ext cx="2495898" cy="1171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174" y="2108750"/>
            <a:ext cx="492511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20203</TotalTime>
  <Words>361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159</cp:revision>
  <dcterms:modified xsi:type="dcterms:W3CDTF">2023-03-15T08:15:23Z</dcterms:modified>
</cp:coreProperties>
</file>