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9"/>
  </p:notesMasterIdLst>
  <p:sldIdLst>
    <p:sldId id="357" r:id="rId2"/>
    <p:sldId id="362" r:id="rId3"/>
    <p:sldId id="363" r:id="rId4"/>
    <p:sldId id="358" r:id="rId5"/>
    <p:sldId id="359" r:id="rId6"/>
    <p:sldId id="360" r:id="rId7"/>
    <p:sldId id="3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350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39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501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344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351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905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39270" y="540441"/>
            <a:ext cx="9000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chemeClr val="bg1"/>
                </a:solidFill>
                <a:latin typeface="Open Sans"/>
              </a:rPr>
              <a:t>Метатег</a:t>
            </a:r>
            <a:r>
              <a:rPr lang="ru-RU" sz="2000" dirty="0">
                <a:solidFill>
                  <a:schemeClr val="bg1"/>
                </a:solidFill>
                <a:latin typeface="Open Sans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Open Sans"/>
              </a:rPr>
              <a:t>Viewport</a:t>
            </a:r>
            <a:r>
              <a:rPr lang="ru-RU" sz="2000" dirty="0">
                <a:solidFill>
                  <a:schemeClr val="bg1"/>
                </a:solidFill>
                <a:latin typeface="Open Sans"/>
              </a:rPr>
              <a:t> используется для адаптации сайта ко всем устройствам и задает правила отображения видимой области в мобильном браузере. Чтобы активировать тег, необходимо добавить его в раздел </a:t>
            </a:r>
            <a:r>
              <a:rPr lang="ru-RU" sz="2000" dirty="0" err="1">
                <a:solidFill>
                  <a:schemeClr val="bg1"/>
                </a:solidFill>
                <a:latin typeface="Open Sans"/>
              </a:rPr>
              <a:t>Head</a:t>
            </a:r>
            <a:r>
              <a:rPr lang="ru-RU" sz="2000" dirty="0">
                <a:solidFill>
                  <a:schemeClr val="bg1"/>
                </a:solidFill>
                <a:latin typeface="Open Sans"/>
              </a:rPr>
              <a:t> кода страницы, задав нужные параметры.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33" y="2316772"/>
            <a:ext cx="5658640" cy="62873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86233" y="3541838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Это дает браузеру инструкции о том, как управлять размерами и масштабированием страницы</a:t>
            </a:r>
            <a:r>
              <a:rPr lang="ru-RU" altLang="ru-RU" dirty="0" smtClean="0">
                <a:latin typeface="Verdana" panose="020B0604030504040204" pitchFamily="34" charset="0"/>
              </a:rPr>
              <a:t>.</a:t>
            </a:r>
            <a:endParaRPr lang="en-US" altLang="ru-RU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Эта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width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device-width</a:t>
            </a:r>
            <a:r>
              <a:rPr lang="ru-RU" altLang="ru-RU" dirty="0" err="1">
                <a:latin typeface="Verdana" panose="020B0604030504040204" pitchFamily="34" charset="0"/>
              </a:rPr>
              <a:t>часть</a:t>
            </a:r>
            <a:r>
              <a:rPr lang="ru-RU" altLang="ru-RU" dirty="0">
                <a:latin typeface="Verdana" panose="020B0604030504040204" pitchFamily="34" charset="0"/>
              </a:rPr>
              <a:t> устанавливает ширину страницы в соответствии с шириной экрана устройства (которая будет варьироваться в зависимости от устройства</a:t>
            </a:r>
            <a:r>
              <a:rPr lang="ru-RU" altLang="ru-RU" dirty="0" smtClean="0">
                <a:latin typeface="Verdana" panose="020B0604030504040204" pitchFamily="34" charset="0"/>
              </a:rPr>
              <a:t>).</a:t>
            </a:r>
            <a:endParaRPr lang="en-US" altLang="ru-RU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Эта </a:t>
            </a:r>
            <a:r>
              <a:rPr lang="ru-RU" altLang="ru-RU" dirty="0" err="1">
                <a:solidFill>
                  <a:srgbClr val="DC143C"/>
                </a:solidFill>
                <a:latin typeface="Consolas" panose="020B0609020204030204" pitchFamily="49" charset="0"/>
              </a:rPr>
              <a:t>initial-scale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=1.0</a:t>
            </a:r>
            <a:r>
              <a:rPr lang="ru-RU" altLang="ru-RU" dirty="0">
                <a:latin typeface="Verdana" panose="020B0604030504040204" pitchFamily="34" charset="0"/>
              </a:rPr>
              <a:t>часть устанавливает начальный уровень масштабирования при первой загрузке страницы браузером.</a:t>
            </a: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178" y="694943"/>
            <a:ext cx="8735644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177663" y="460194"/>
            <a:ext cx="3754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</a:rPr>
              <a:t>Правило </a:t>
            </a:r>
            <a:r>
              <a:rPr lang="en-US" sz="2800" dirty="0">
                <a:latin typeface="Segoe UI" panose="020B0502040204020203" pitchFamily="34" charset="0"/>
              </a:rPr>
              <a:t>CSS @media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4002" y="1396222"/>
            <a:ext cx="9165457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Правило </a:t>
            </a:r>
            <a:r>
              <a:rPr lang="ru-RU" altLang="ru-RU" dirty="0">
                <a:solidFill>
                  <a:srgbClr val="DC143C"/>
                </a:solidFill>
                <a:latin typeface="Consolas" panose="020B0609020204030204" pitchFamily="49" charset="0"/>
              </a:rPr>
              <a:t>@</a:t>
            </a:r>
            <a:r>
              <a:rPr lang="ru-RU" altLang="ru-RU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media</a:t>
            </a:r>
            <a:r>
              <a:rPr lang="en-US" altLang="ru-RU" dirty="0" smtClean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Verdana" panose="020B0604030504040204" pitchFamily="34" charset="0"/>
              </a:rPr>
              <a:t>используется </a:t>
            </a:r>
            <a:r>
              <a:rPr lang="ru-RU" altLang="ru-RU" dirty="0">
                <a:latin typeface="Verdana" panose="020B0604030504040204" pitchFamily="34" charset="0"/>
              </a:rPr>
              <a:t>в медиа-запросах для применения разных стилей к разным типам/устройствам медиа.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Медиа-запросы можно использовать для проверки многих вещей, таких как</a:t>
            </a:r>
            <a:r>
              <a:rPr lang="ru-RU" altLang="ru-RU" dirty="0" smtClean="0">
                <a:latin typeface="Verdana" panose="020B0604030504040204" pitchFamily="34" charset="0"/>
              </a:rPr>
              <a:t>:</a:t>
            </a:r>
            <a:endParaRPr lang="en-US" altLang="ru-RU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>
                <a:latin typeface="Verdana" panose="020B0604030504040204" pitchFamily="34" charset="0"/>
              </a:rPr>
              <a:t>ширина и высота области просмотра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>
                <a:latin typeface="Verdana" panose="020B0604030504040204" pitchFamily="34" charset="0"/>
              </a:rPr>
              <a:t>ширина и высота устройства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>
                <a:latin typeface="Verdana" panose="020B0604030504040204" pitchFamily="34" charset="0"/>
              </a:rPr>
              <a:t>ориентация (планшет/телефон в ландшафтном или портретном режиме?)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dirty="0" smtClean="0">
                <a:latin typeface="Verdana" panose="020B0604030504040204" pitchFamily="34" charset="0"/>
              </a:rPr>
              <a:t>Разрешение</a:t>
            </a:r>
            <a:endParaRPr lang="en-US" altLang="ru-RU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Использование медиа-запросов — это популярный метод доставки адаптированной таблицы стилей (адаптивного веб-дизайна) на настольные компьютеры, ноутбуки, планшеты и мобильные телефоны</a:t>
            </a:r>
            <a:r>
              <a:rPr lang="ru-RU" altLang="ru-RU" dirty="0" smtClean="0">
                <a:latin typeface="Verdana" panose="020B0604030504040204" pitchFamily="34" charset="0"/>
              </a:rPr>
              <a:t>.</a:t>
            </a:r>
            <a:endParaRPr lang="en-US" altLang="ru-RU" dirty="0" smtClean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Вы также можете использовать медиа-запросы, чтобы указать, что определенные стили предназначены только для печатных документов или программ чтения с экрана (тип медиа: печать, экран или речь).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Verdana" panose="020B0604030504040204" pitchFamily="34" charset="0"/>
              </a:rPr>
              <a:t>В дополнение к типам мультимедиа существуют также функции мультимедиа. Медиа-функции предоставляют более подробную информацию для медиа-запросов, позволяя тестировать определенную функцию пользовательского агента или устройства отображения. Например, вы можете применять стили только к тем экранам, которые больше или меньше определенной ширины.</a:t>
            </a:r>
            <a:endParaRPr lang="ru-RU" altLang="ru-RU" sz="10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ru-RU" alt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177663" y="460194"/>
            <a:ext cx="3754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</a:rPr>
              <a:t>Правило </a:t>
            </a:r>
            <a:r>
              <a:rPr lang="en-US" sz="2800" dirty="0">
                <a:latin typeface="Segoe UI" panose="020B0502040204020203" pitchFamily="34" charset="0"/>
              </a:rPr>
              <a:t>CSS @media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524" y="2364027"/>
            <a:ext cx="6049219" cy="19147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210235" y="1365484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Измените цвет фона элемента </a:t>
            </a:r>
            <a:r>
              <a:rPr lang="ru-RU" dirty="0">
                <a:solidFill>
                  <a:srgbClr val="FF0000"/>
                </a:solidFill>
              </a:rPr>
              <a:t>&lt;</a:t>
            </a:r>
            <a:r>
              <a:rPr lang="ru-RU" dirty="0" err="1">
                <a:solidFill>
                  <a:srgbClr val="FF0000"/>
                </a:solidFill>
              </a:rPr>
              <a:t>body</a:t>
            </a:r>
            <a:r>
              <a:rPr lang="ru-RU" dirty="0">
                <a:solidFill>
                  <a:srgbClr val="FF0000"/>
                </a:solidFill>
              </a:rPr>
              <a:t>&gt; </a:t>
            </a:r>
            <a:r>
              <a:rPr lang="ru-RU" dirty="0"/>
              <a:t>на «светло-синий», когда окно браузера имеет ширину </a:t>
            </a:r>
            <a:r>
              <a:rPr lang="en-US" dirty="0" smtClean="0"/>
              <a:t>5</a:t>
            </a:r>
            <a:r>
              <a:rPr lang="ru-RU" dirty="0" smtClean="0"/>
              <a:t>00 </a:t>
            </a:r>
            <a:r>
              <a:rPr lang="ru-RU" dirty="0"/>
              <a:t>пикселей или меньше:</a:t>
            </a:r>
          </a:p>
        </p:txBody>
      </p:sp>
    </p:spTree>
    <p:extLst>
      <p:ext uri="{BB962C8B-B14F-4D97-AF65-F5344CB8AC3E}">
        <p14:creationId xmlns:p14="http://schemas.microsoft.com/office/powerpoint/2010/main" val="9816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177663" y="460194"/>
            <a:ext cx="3754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</a:rPr>
              <a:t>Правило </a:t>
            </a:r>
            <a:r>
              <a:rPr lang="en-US" sz="2800" dirty="0">
                <a:latin typeface="Segoe UI" panose="020B0502040204020203" pitchFamily="34" charset="0"/>
              </a:rPr>
              <a:t>CSS @media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0235" y="1365484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Скрыть элемент, если ширина браузера составляет </a:t>
            </a:r>
            <a:r>
              <a:rPr lang="ru-RU" dirty="0" smtClean="0"/>
              <a:t>500 </a:t>
            </a:r>
            <a:r>
              <a:rPr lang="ru-RU" dirty="0"/>
              <a:t>пикселей или меньше: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35" y="2306869"/>
            <a:ext cx="524900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177663" y="460194"/>
            <a:ext cx="3754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</a:rPr>
              <a:t>Правило </a:t>
            </a:r>
            <a:r>
              <a:rPr lang="en-US" sz="2800" dirty="0">
                <a:latin typeface="Segoe UI" panose="020B0502040204020203" pitchFamily="34" charset="0"/>
              </a:rPr>
              <a:t>CSS @media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10235" y="1365484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Ширина </a:t>
            </a:r>
            <a:r>
              <a:rPr lang="ru-RU" dirty="0"/>
              <a:t>от 400 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519" y="2639978"/>
            <a:ext cx="531569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22612</TotalTime>
  <Words>103</Words>
  <Application>Microsoft Office PowerPoint</Application>
  <PresentationFormat>Широкоэкранный</PresentationFormat>
  <Paragraphs>28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Open Sans</vt:lpstr>
      <vt:lpstr>Segoe UI</vt:lpstr>
      <vt:lpstr>Trebuchet MS</vt:lpstr>
      <vt:lpstr>Verdana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176</cp:revision>
  <dcterms:modified xsi:type="dcterms:W3CDTF">2023-03-24T12:38:46Z</dcterms:modified>
</cp:coreProperties>
</file>