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03" r:id="rId1"/>
  </p:sldMasterIdLst>
  <p:notesMasterIdLst>
    <p:notesMasterId r:id="rId10"/>
  </p:notesMasterIdLst>
  <p:sldIdLst>
    <p:sldId id="357" r:id="rId2"/>
    <p:sldId id="358" r:id="rId3"/>
    <p:sldId id="359" r:id="rId4"/>
    <p:sldId id="360" r:id="rId5"/>
    <p:sldId id="361" r:id="rId6"/>
    <p:sldId id="362" r:id="rId7"/>
    <p:sldId id="363" r:id="rId8"/>
    <p:sldId id="36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3" roundtripDataSignature="AMtx7mgUel7jFvTW25TCYiqV94lfBHlF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3911" autoAdjust="0"/>
  </p:normalViewPr>
  <p:slideViewPr>
    <p:cSldViewPr snapToGrid="0">
      <p:cViewPr varScale="1">
        <p:scale>
          <a:sx n="107" d="100"/>
          <a:sy n="107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109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092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295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3490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0938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6507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9184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504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24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5163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11362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51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15156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0803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15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60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1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93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45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08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56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66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49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72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58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464658" y="1713517"/>
            <a:ext cx="7805955" cy="1446509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2300"/>
            </a:pP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Урок по </a:t>
            </a:r>
            <a:r>
              <a:rPr lang="ru-RU" sz="44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ru-RU" sz="4400" b="1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lang="ru-RU" sz="4400" b="1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2300"/>
            </a:pP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разработке </a:t>
            </a: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№</a:t>
            </a:r>
            <a:r>
              <a:rPr lang="en-US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lang="ru-RU" sz="4400" b="1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996732" y="819735"/>
            <a:ext cx="43300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</a:rPr>
              <a:t>Выпадающие списки </a:t>
            </a:r>
            <a:r>
              <a:rPr lang="en-US" sz="2800" dirty="0">
                <a:latin typeface="Segoe UI" panose="020B0502040204020203" pitchFamily="34" charset="0"/>
              </a:rPr>
              <a:t>CSS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56" y="1745775"/>
            <a:ext cx="2200582" cy="144800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599" y="1436493"/>
            <a:ext cx="3742471" cy="525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1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960873" y="479076"/>
            <a:ext cx="43300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</a:rPr>
              <a:t>Выпадающие списки </a:t>
            </a:r>
            <a:r>
              <a:rPr lang="en-US" sz="2800" dirty="0">
                <a:latin typeface="Segoe UI" panose="020B0502040204020203" pitchFamily="34" charset="0"/>
              </a:rPr>
              <a:t>CSS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02023" y="1499509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Класс 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.</a:t>
            </a:r>
            <a:r>
              <a:rPr lang="ru-RU" altLang="ru-RU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dropdown</a:t>
            </a:r>
            <a:r>
              <a:rPr lang="en-US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smtClean="0">
                <a:latin typeface="Verdana" panose="020B0604030504040204" pitchFamily="34" charset="0"/>
              </a:rPr>
              <a:t>использует</a:t>
            </a:r>
            <a:r>
              <a:rPr lang="ru-RU" altLang="ru-RU" dirty="0">
                <a:latin typeface="Verdana" panose="020B0604030504040204" pitchFamily="34" charset="0"/>
              </a:rPr>
              <a:t> 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position:relative</a:t>
            </a:r>
            <a:r>
              <a:rPr lang="ru-RU" altLang="ru-RU" dirty="0">
                <a:latin typeface="Verdana" panose="020B0604030504040204" pitchFamily="34" charset="0"/>
              </a:rPr>
              <a:t>, что необходимо, когда мы хотим, чтобы содержимое раскрывающегося списка было размещено прямо под кнопкой раскрывающегося списка (используя 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position:absolute</a:t>
            </a:r>
            <a:r>
              <a:rPr lang="ru-RU" altLang="ru-RU" dirty="0">
                <a:latin typeface="Verdana" panose="020B0604030504040204" pitchFamily="34" charset="0"/>
              </a:rPr>
              <a:t>).</a:t>
            </a:r>
            <a:r>
              <a:rPr lang="ru-RU" altLang="ru-RU" sz="1000" dirty="0">
                <a:solidFill>
                  <a:schemeClr val="tx1"/>
                </a:solidFill>
              </a:rPr>
              <a:t> 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96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803556" y="265467"/>
            <a:ext cx="1981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CSS Flexbox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54" y="882488"/>
            <a:ext cx="6273564" cy="69770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570" y="954206"/>
            <a:ext cx="2820796" cy="4772736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98954" y="185854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Гибкий контейнер становится гибким, если установить </a:t>
            </a:r>
            <a:r>
              <a:rPr lang="ru-RU" altLang="ru-RU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display</a:t>
            </a:r>
            <a:r>
              <a:rPr lang="en-US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smtClean="0">
                <a:latin typeface="Verdana" panose="020B0604030504040204" pitchFamily="34" charset="0"/>
              </a:rPr>
              <a:t>для </a:t>
            </a:r>
            <a:r>
              <a:rPr lang="ru-RU" altLang="ru-RU" dirty="0">
                <a:latin typeface="Verdana" panose="020B0604030504040204" pitchFamily="34" charset="0"/>
              </a:rPr>
              <a:t>свойства значение 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flex</a:t>
            </a:r>
            <a:r>
              <a:rPr lang="ru-RU" altLang="ru-RU" sz="1000" dirty="0">
                <a:solidFill>
                  <a:schemeClr val="tx1"/>
                </a:solidFill>
              </a:rPr>
              <a:t> 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76518" y="2817354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Свойства гибкого контейнера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flex-direction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flex-wrap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flex-flow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justify-content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align-items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align-content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97" y="130865"/>
            <a:ext cx="1916703" cy="900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803556" y="265467"/>
            <a:ext cx="1981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CSS Flexbox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89189" y="109654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Гибкий контейнер становится гибким, если установить </a:t>
            </a:r>
            <a:r>
              <a:rPr lang="ru-RU" altLang="ru-RU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display</a:t>
            </a:r>
            <a:r>
              <a:rPr lang="en-US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smtClean="0">
                <a:latin typeface="Verdana" panose="020B0604030504040204" pitchFamily="34" charset="0"/>
              </a:rPr>
              <a:t>для </a:t>
            </a:r>
            <a:r>
              <a:rPr lang="ru-RU" altLang="ru-RU" dirty="0">
                <a:latin typeface="Verdana" panose="020B0604030504040204" pitchFamily="34" charset="0"/>
              </a:rPr>
              <a:t>свойства значение 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flex</a:t>
            </a:r>
            <a:r>
              <a:rPr lang="ru-RU" altLang="ru-RU" sz="1000" dirty="0">
                <a:solidFill>
                  <a:schemeClr val="tx1"/>
                </a:solidFill>
              </a:rPr>
              <a:t> 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9189" y="198917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Свойство </a:t>
            </a:r>
            <a:r>
              <a:rPr lang="ru-RU" dirty="0" err="1" smtClean="0">
                <a:solidFill>
                  <a:srgbClr val="FF0000"/>
                </a:solidFill>
              </a:rPr>
              <a:t>flex-direction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определяет</a:t>
            </a:r>
            <a:r>
              <a:rPr lang="ru-RU" dirty="0"/>
              <a:t>, в каком направлении контейнер хочет складывать </a:t>
            </a:r>
            <a:r>
              <a:rPr lang="ru-RU" dirty="0" err="1" smtClean="0">
                <a:solidFill>
                  <a:srgbClr val="FF0000"/>
                </a:solidFill>
              </a:rPr>
              <a:t>flex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smtClean="0"/>
              <a:t>элементы</a:t>
            </a:r>
            <a:r>
              <a:rPr lang="ru-RU" dirty="0"/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89" y="2881805"/>
            <a:ext cx="5763429" cy="290553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9980" y="1711765"/>
            <a:ext cx="2715004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5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803556" y="265467"/>
            <a:ext cx="1981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CSS Flexbox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89" y="1953959"/>
            <a:ext cx="3362794" cy="110505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89189" y="111511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Значение </a:t>
            </a:r>
            <a:r>
              <a:rPr lang="ru-RU" dirty="0" err="1" smtClean="0">
                <a:solidFill>
                  <a:srgbClr val="FF0000"/>
                </a:solidFill>
              </a:rPr>
              <a:t>column-reverse</a:t>
            </a:r>
            <a:r>
              <a:rPr lang="en-US" dirty="0" smtClean="0"/>
              <a:t> </a:t>
            </a:r>
            <a:r>
              <a:rPr lang="ru-RU" dirty="0" smtClean="0"/>
              <a:t>укладывает </a:t>
            </a:r>
            <a:r>
              <a:rPr lang="ru-RU" dirty="0"/>
              <a:t>гибкие элементы вертикально (но снизу вверх):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061" y="1638335"/>
            <a:ext cx="3505689" cy="302937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97" y="130865"/>
            <a:ext cx="1916703" cy="9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803556" y="265467"/>
            <a:ext cx="1981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CSS Flexbox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9189" y="111511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Значение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row-reverse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укладывает </a:t>
            </a:r>
            <a:r>
              <a:rPr lang="ru-RU" dirty="0" err="1" smtClean="0">
                <a:solidFill>
                  <a:srgbClr val="FF0000"/>
                </a:solidFill>
              </a:rPr>
              <a:t>flex</a:t>
            </a:r>
            <a:r>
              <a:rPr lang="en-US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smtClean="0"/>
              <a:t>элементы </a:t>
            </a:r>
            <a:r>
              <a:rPr lang="ru-RU" dirty="0"/>
              <a:t>горизонтально (но справа налево):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74" y="2129054"/>
            <a:ext cx="2972215" cy="91452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239" y="2026318"/>
            <a:ext cx="3581900" cy="114316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97" y="130865"/>
            <a:ext cx="1916703" cy="9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5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6"/>
            <a:ext cx="1916703" cy="84964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803556" y="265467"/>
            <a:ext cx="1981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CSS Flexbox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9189" y="111511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Свойство </a:t>
            </a:r>
            <a:r>
              <a:rPr lang="ru-RU" dirty="0" err="1" smtClean="0">
                <a:solidFill>
                  <a:srgbClr val="FF0000"/>
                </a:solidFill>
              </a:rPr>
              <a:t>flex-wrap</a:t>
            </a:r>
            <a:r>
              <a:rPr lang="en-US" dirty="0" smtClean="0"/>
              <a:t> </a:t>
            </a:r>
            <a:r>
              <a:rPr lang="ru-RU" dirty="0" smtClean="0"/>
              <a:t>указывает</a:t>
            </a:r>
            <a:r>
              <a:rPr lang="ru-RU" dirty="0"/>
              <a:t>, должны ли гибкие элементы переноситься или нет.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786" y="3803207"/>
            <a:ext cx="3335503" cy="16921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786" y="2148852"/>
            <a:ext cx="5187669" cy="97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5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24380</TotalTime>
  <Words>94</Words>
  <Application>Microsoft Office PowerPoint</Application>
  <PresentationFormat>Широкоэкранный</PresentationFormat>
  <Paragraphs>23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Segoe UI</vt:lpstr>
      <vt:lpstr>Trebuchet MS</vt:lpstr>
      <vt:lpstr>Verdana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Войнов</dc:creator>
  <cp:lastModifiedBy>LIKEABOSS</cp:lastModifiedBy>
  <cp:revision>183</cp:revision>
  <dcterms:modified xsi:type="dcterms:W3CDTF">2023-03-26T16:45:37Z</dcterms:modified>
</cp:coreProperties>
</file>