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50" r:id="rId1"/>
  </p:sldMasterIdLst>
  <p:notesMasterIdLst>
    <p:notesMasterId r:id="rId17"/>
  </p:notesMasterIdLst>
  <p:sldIdLst>
    <p:sldId id="384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gUel7jFvTW25TCYiqV94lfBHl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3911" autoAdjust="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2491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3312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56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0124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12389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571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2778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0197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61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21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218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8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5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31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09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40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18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76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63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61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78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  <p:sldLayoutId id="2147483965" r:id="rId15"/>
    <p:sldLayoutId id="2147483966" r:id="rId16"/>
    <p:sldLayoutId id="2147483967" r:id="rId17"/>
    <p:sldLayoutId id="2147483968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files.courses.dp.ua/web/06/ex01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edushka.org/uroki/690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v4-alpha.getbootstrap.com/getting-started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v4-alpha.getbootstrap.com/getting-started/introduction/#starter-templ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v4-alpha.getbootstrap.com/components/aler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v4-alpha.getbootstrap.com/exampl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8;p1"/>
          <p:cNvSpPr txBox="1"/>
          <p:nvPr/>
        </p:nvSpPr>
        <p:spPr>
          <a:xfrm>
            <a:off x="1795131" y="1717623"/>
            <a:ext cx="7805955" cy="1446509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300"/>
            </a:pP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Урок по </a:t>
            </a:r>
            <a:r>
              <a:rPr lang="ru-RU" sz="44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ru-RU" sz="4400" b="1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2300"/>
            </a:pP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разработке №</a:t>
            </a:r>
            <a:r>
              <a:rPr lang="en-US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861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07690" y="2469769"/>
            <a:ext cx="41585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/>
              <a:t>Bootstrap Grid</a:t>
            </a:r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49386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412776"/>
            <a:ext cx="7299668" cy="381642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855641" y="365756"/>
            <a:ext cx="686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Bootstrap Grid –</a:t>
            </a:r>
            <a:r>
              <a:rPr lang="ru-RU" sz="2400" b="1" dirty="0"/>
              <a:t> размещение элементов на странице в несколько колонок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7" y="5445225"/>
            <a:ext cx="9350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Вставьте в стартовый шаблон </a:t>
            </a:r>
            <a:r>
              <a:rPr lang="en-US" sz="2400" i="1" dirty="0"/>
              <a:t>bootstrap’</a:t>
            </a:r>
            <a:r>
              <a:rPr lang="ru-RU" sz="2400" i="1" dirty="0"/>
              <a:t>а приведенный код.</a:t>
            </a:r>
            <a:r>
              <a:rPr lang="en-US" sz="2400" i="1" dirty="0"/>
              <a:t> 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41817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5641" y="188641"/>
            <a:ext cx="6048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Bootstrap Grid –</a:t>
            </a:r>
            <a:r>
              <a:rPr lang="ru-RU" sz="2400" b="1" dirty="0"/>
              <a:t> размещение элементов на странице в несколько колонок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5600" y="5949281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Страница в зависимости от размера экрана элементы на странице перестраиваются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44" y="1049387"/>
            <a:ext cx="2709552" cy="4788977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9" y="3779443"/>
            <a:ext cx="6406877" cy="2058921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026" name="Picture 2" descr="Картинки по запросу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049387"/>
            <a:ext cx="3382344" cy="1902569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трелка вправо 6"/>
          <p:cNvSpPr/>
          <p:nvPr/>
        </p:nvSpPr>
        <p:spPr>
          <a:xfrm>
            <a:off x="6023993" y="1676634"/>
            <a:ext cx="1080121" cy="648072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5400000">
            <a:off x="3639276" y="3053095"/>
            <a:ext cx="518929" cy="648072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402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1665" y="188641"/>
            <a:ext cx="6048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Bootstrap Grid</a:t>
            </a:r>
            <a:endParaRPr lang="ru-RU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07570" y="757153"/>
            <a:ext cx="655272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Bootstrap </a:t>
            </a:r>
            <a:r>
              <a:rPr lang="ru-RU" dirty="0"/>
              <a:t>разделяет все экраны на такие группы, разделяя их на </a:t>
            </a:r>
            <a:r>
              <a:rPr lang="ru-RU" sz="2400" b="1" dirty="0">
                <a:solidFill>
                  <a:srgbClr val="FF0000"/>
                </a:solidFill>
              </a:rPr>
              <a:t>12 столбцов</a:t>
            </a:r>
            <a:r>
              <a:rPr lang="ru-RU" dirty="0"/>
              <a:t>: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2279576" y="1510784"/>
          <a:ext cx="7848872" cy="2494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33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Размеры экрана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Ширина столбца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Префикс класса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</a:t>
                      </a:r>
                      <a:r>
                        <a:rPr lang="en-US" baseline="0" dirty="0"/>
                        <a:t> small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544px</a:t>
                      </a:r>
                      <a:endParaRPr lang="ru-RU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ru-RU" dirty="0"/>
                        <a:t>1/12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noProof="0" dirty="0"/>
                        <a:t>размера</a:t>
                      </a:r>
                      <a:endParaRPr lang="ru-RU" noProof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.col-</a:t>
                      </a:r>
                      <a:r>
                        <a:rPr lang="en-US" dirty="0" err="1"/>
                        <a:t>xs</a:t>
                      </a:r>
                      <a:r>
                        <a:rPr lang="en-US" dirty="0"/>
                        <a:t>-*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≥ 544px</a:t>
                      </a:r>
                      <a:endParaRPr lang="ru-RU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.col-</a:t>
                      </a:r>
                      <a:r>
                        <a:rPr lang="en-US" dirty="0" err="1"/>
                        <a:t>sm</a:t>
                      </a:r>
                      <a:r>
                        <a:rPr lang="en-US" dirty="0"/>
                        <a:t>-*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≥768px</a:t>
                      </a:r>
                      <a:endParaRPr lang="ru-RU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.col-md-*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≥ 992px</a:t>
                      </a:r>
                      <a:endParaRPr lang="ru-RU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.col-</a:t>
                      </a:r>
                      <a:r>
                        <a:rPr lang="en-US" dirty="0" err="1"/>
                        <a:t>lg</a:t>
                      </a:r>
                      <a:r>
                        <a:rPr lang="en-US" dirty="0"/>
                        <a:t>-*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 large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≥1200px</a:t>
                      </a:r>
                      <a:endParaRPr lang="ru-RU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.col-xl-*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07568" y="4149080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При помощи классов </a:t>
            </a:r>
            <a:r>
              <a:rPr lang="en-US" b="1" dirty="0"/>
              <a:t>col-md-6 </a:t>
            </a:r>
            <a:r>
              <a:rPr lang="en-US" dirty="0"/>
              <a:t>(</a:t>
            </a:r>
            <a:r>
              <a:rPr lang="en-US" b="1" dirty="0"/>
              <a:t>col-sm-8</a:t>
            </a:r>
            <a:r>
              <a:rPr lang="en-US" dirty="0"/>
              <a:t> </a:t>
            </a:r>
            <a:r>
              <a:rPr lang="ru-RU" dirty="0"/>
              <a:t>и т.п.</a:t>
            </a:r>
            <a:r>
              <a:rPr lang="en-US" dirty="0"/>
              <a:t>)</a:t>
            </a:r>
            <a:r>
              <a:rPr lang="ru-RU" dirty="0"/>
              <a:t>, которые мы указываем для элементов, мы можем указать сколько столбцов сетки будет выделено под элемент.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7568" y="5013177"/>
            <a:ext cx="75608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Для того, чтобы сетка работала корректно все элементы должны располагаться в рамках тега с классом </a:t>
            </a:r>
            <a:r>
              <a:rPr lang="en-US" b="1" i="1" dirty="0"/>
              <a:t>row</a:t>
            </a:r>
            <a:r>
              <a:rPr lang="ru-RU" dirty="0"/>
              <a:t>, каждая такая строка содержит набор элементов которые могут расположиться или в один ряд, или перенестись на другие строки.</a:t>
            </a:r>
            <a:r>
              <a:rPr lang="en-US" b="1" i="1" dirty="0"/>
              <a:t> </a:t>
            </a:r>
            <a:r>
              <a:rPr lang="ru-RU" dirty="0"/>
              <a:t>Все «строки» (теги с классом </a:t>
            </a:r>
            <a:r>
              <a:rPr lang="en-US" b="1" i="1" dirty="0"/>
              <a:t>row</a:t>
            </a:r>
            <a:r>
              <a:rPr lang="ru-RU" dirty="0"/>
              <a:t>) должны располагаться в теге-«контейнере» который должен быть отмечен классом </a:t>
            </a:r>
            <a:r>
              <a:rPr lang="en-US" b="1" dirty="0"/>
              <a:t>container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0835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1665" y="447056"/>
            <a:ext cx="6048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Как работает </a:t>
            </a:r>
            <a:r>
              <a:rPr lang="en-US" sz="2400" b="1" dirty="0"/>
              <a:t>Bootstrap Grid </a:t>
            </a:r>
            <a:r>
              <a:rPr lang="ru-RU" sz="2400" b="1" dirty="0"/>
              <a:t>на примере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19537" y="5845401"/>
            <a:ext cx="7497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2"/>
              </a:rPr>
              <a:t>http://files.courses.dp.ua/web/06/ex0</a:t>
            </a:r>
            <a:r>
              <a:rPr lang="en-US" sz="2800" b="1" dirty="0">
                <a:hlinkClick r:id="rId2"/>
              </a:rPr>
              <a:t>3</a:t>
            </a:r>
            <a:r>
              <a:rPr lang="ru-RU" sz="2800" b="1" dirty="0">
                <a:hlinkClick r:id="rId2"/>
              </a:rPr>
              <a:t>.</a:t>
            </a:r>
            <a:r>
              <a:rPr lang="ru-RU" sz="2800" b="1" dirty="0" err="1">
                <a:hlinkClick r:id="rId2"/>
              </a:rPr>
              <a:t>html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19537" y="5589241"/>
            <a:ext cx="4230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Скачайте заготовку и скопируйте в </a:t>
            </a:r>
            <a:r>
              <a:rPr lang="en-US" i="1" dirty="0"/>
              <a:t>notepad++</a:t>
            </a:r>
            <a:endParaRPr lang="ru-RU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351" y="1052736"/>
            <a:ext cx="7267784" cy="432048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260325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1665" y="116633"/>
            <a:ext cx="6048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Как работает </a:t>
            </a:r>
            <a:r>
              <a:rPr lang="en-US" sz="2400" b="1" dirty="0"/>
              <a:t>Bootstrap Grid </a:t>
            </a:r>
            <a:r>
              <a:rPr lang="ru-RU" sz="2400" b="1" dirty="0"/>
              <a:t>на примере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5560" y="5406316"/>
            <a:ext cx="7560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/>
              <a:t>При помощи классов </a:t>
            </a:r>
            <a:r>
              <a:rPr lang="en-US" sz="2000" i="1" dirty="0"/>
              <a:t>col-**-** </a:t>
            </a:r>
            <a:r>
              <a:rPr lang="ru-RU" sz="2000" i="1" dirty="0"/>
              <a:t>мы можем задавать сколько столбцов будет выделено под помеченный тег. Такими классами необходимо пометить каждый тег который входит в строку (</a:t>
            </a:r>
            <a:r>
              <a:rPr lang="en-US" sz="2000" b="1" i="1" dirty="0"/>
              <a:t>row</a:t>
            </a:r>
            <a:r>
              <a:rPr lang="ru-RU" sz="2000" i="1" dirty="0"/>
              <a:t>)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7" y="3861049"/>
            <a:ext cx="7200799" cy="130699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14624" y="4146278"/>
            <a:ext cx="749829" cy="73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537" y="908720"/>
            <a:ext cx="4129643" cy="230425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3" name="Стрелка вправо 2"/>
          <p:cNvSpPr/>
          <p:nvPr/>
        </p:nvSpPr>
        <p:spPr>
          <a:xfrm>
            <a:off x="6168008" y="1772816"/>
            <a:ext cx="360040" cy="432048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2104" y="723370"/>
            <a:ext cx="2947070" cy="2777639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61588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032500"/>
            <a:ext cx="2448272" cy="284229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135561" y="260649"/>
            <a:ext cx="9643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Twitter Bootstrap – CSS </a:t>
            </a:r>
            <a:r>
              <a:rPr lang="ru-RU" sz="2400" b="1" dirty="0"/>
              <a:t>библиотека визуальных компонентов</a:t>
            </a:r>
          </a:p>
        </p:txBody>
      </p:sp>
      <p:pic>
        <p:nvPicPr>
          <p:cNvPr id="1026" name="Picture 2" descr="http://www.bootstrapcss.com/images/bootst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52" y="1032500"/>
            <a:ext cx="5585520" cy="4124692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80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92970" y="6151355"/>
            <a:ext cx="838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Уроки по </a:t>
            </a:r>
            <a:r>
              <a:rPr lang="en-US" sz="2400" b="1" dirty="0"/>
              <a:t>Bootstrap </a:t>
            </a:r>
            <a:r>
              <a:rPr lang="en-US" sz="2400" b="1" dirty="0">
                <a:hlinkClick r:id="rId2"/>
              </a:rPr>
              <a:t>http://dedushka.org/uroki/6901.html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35561" y="116633"/>
            <a:ext cx="9643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Twitter Bootstrap – CSS </a:t>
            </a:r>
            <a:r>
              <a:rPr lang="ru-RU" sz="2400" b="1" dirty="0"/>
              <a:t>библиотека визуальных компонентов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7" y="1268761"/>
            <a:ext cx="7627425" cy="2978171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79576" y="449227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Библиотека построена на основе классов, добавляя которые к элементу вы задаёте ему стилевое оформление </a:t>
            </a:r>
          </a:p>
        </p:txBody>
      </p:sp>
    </p:spTree>
    <p:extLst>
      <p:ext uri="{BB962C8B-B14F-4D97-AF65-F5344CB8AC3E}">
        <p14:creationId xmlns:p14="http://schemas.microsoft.com/office/powerpoint/2010/main" val="143553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5561" y="116633"/>
            <a:ext cx="9643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Twitter Bootstrap – CSS </a:t>
            </a:r>
            <a:r>
              <a:rPr lang="ru-RU" sz="2400" b="1" dirty="0"/>
              <a:t>библиотека визуальных компонентов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9" y="692697"/>
            <a:ext cx="7908905" cy="2115867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806" y="2996952"/>
            <a:ext cx="2017331" cy="1696532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138751" y="4797152"/>
            <a:ext cx="7908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Вторая опора </a:t>
            </a:r>
            <a:r>
              <a:rPr lang="en-US" sz="2400" i="1" dirty="0"/>
              <a:t>Bootstrap – </a:t>
            </a:r>
            <a:r>
              <a:rPr lang="ru-RU" sz="2400" i="1" dirty="0"/>
              <a:t>«сетка» размещения элементов, позволяющая размещать элементы в несколько столбцов, размер (и количество) которых будет адаптироваться под размеры экрана.</a:t>
            </a:r>
          </a:p>
        </p:txBody>
      </p:sp>
    </p:spTree>
    <p:extLst>
      <p:ext uri="{BB962C8B-B14F-4D97-AF65-F5344CB8AC3E}">
        <p14:creationId xmlns:p14="http://schemas.microsoft.com/office/powerpoint/2010/main" val="11530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5561" y="116633"/>
            <a:ext cx="9643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Twitter Bootstrap – CSS </a:t>
            </a:r>
            <a:r>
              <a:rPr lang="ru-RU" sz="2400" b="1" dirty="0"/>
              <a:t>библиотека визуальных компонентов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7568" y="620689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Bootstrap</a:t>
            </a:r>
            <a:r>
              <a:rPr lang="ru-RU" sz="2400" dirty="0"/>
              <a:t>, как и другие </a:t>
            </a:r>
            <a:r>
              <a:rPr lang="en-US" sz="2400" dirty="0"/>
              <a:t>CSS</a:t>
            </a:r>
            <a:r>
              <a:rPr lang="ru-RU" sz="2400" dirty="0"/>
              <a:t> библиотеки можно скачать и разместить рядом с </a:t>
            </a:r>
            <a:r>
              <a:rPr lang="en-US" sz="2400" dirty="0"/>
              <a:t>html-</a:t>
            </a:r>
            <a:r>
              <a:rPr lang="ru-RU" sz="2400" dirty="0"/>
              <a:t>файлами нашего сайта.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07568" y="1412777"/>
            <a:ext cx="78488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hlinkClick r:id="rId2"/>
              </a:rPr>
              <a:t>http://v4-alpha.getbootstrap.com/getting-started/download/</a:t>
            </a:r>
            <a:endParaRPr lang="ru-RU" sz="22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940" y="1988840"/>
            <a:ext cx="6278123" cy="1120126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207568" y="3789041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Или можно просто подключить</a:t>
            </a:r>
            <a:r>
              <a:rPr lang="en-US" sz="2400" dirty="0"/>
              <a:t> </a:t>
            </a:r>
            <a:r>
              <a:rPr lang="en-US" sz="2400" dirty="0" err="1"/>
              <a:t>css</a:t>
            </a:r>
            <a:r>
              <a:rPr lang="en-US" sz="2400" dirty="0"/>
              <a:t>-</a:t>
            </a:r>
            <a:r>
              <a:rPr lang="ru-RU" sz="2400" dirty="0"/>
              <a:t>файл который браузер будет загружать с сайта библиотеки (в данном случае с сайта </a:t>
            </a:r>
            <a:r>
              <a:rPr lang="en-US" sz="2400" dirty="0"/>
              <a:t>bootstrap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991544" y="3645024"/>
            <a:ext cx="817290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864" y="5013178"/>
            <a:ext cx="7646275" cy="644349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7" name="Прямоугольник 16"/>
          <p:cNvSpPr/>
          <p:nvPr/>
        </p:nvSpPr>
        <p:spPr>
          <a:xfrm>
            <a:off x="2691172" y="5775647"/>
            <a:ext cx="680965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ru-RU" dirty="0"/>
              <a:t>&lt;</a:t>
            </a:r>
            <a:r>
              <a:rPr lang="ru-RU" dirty="0" err="1"/>
              <a:t>link</a:t>
            </a:r>
            <a:r>
              <a:rPr lang="ru-RU" dirty="0"/>
              <a:t> </a:t>
            </a:r>
            <a:r>
              <a:rPr lang="ru-RU" dirty="0" err="1"/>
              <a:t>rel</a:t>
            </a:r>
            <a:r>
              <a:rPr lang="ru-RU" dirty="0"/>
              <a:t>="</a:t>
            </a:r>
            <a:r>
              <a:rPr lang="ru-RU" dirty="0" err="1"/>
              <a:t>stylesheet</a:t>
            </a:r>
            <a:r>
              <a:rPr lang="ru-RU" dirty="0"/>
              <a:t>" </a:t>
            </a:r>
            <a:r>
              <a:rPr lang="ru-RU" dirty="0" err="1"/>
              <a:t>href</a:t>
            </a:r>
            <a:r>
              <a:rPr lang="ru-RU" dirty="0"/>
              <a:t>="https://maxcdn.bootstrapcdn.com/bootstrap/4.0.0-alpha.4/css/bootstrap.min.css"&gt;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691172" y="3212977"/>
            <a:ext cx="6809659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ru-RU" dirty="0"/>
              <a:t>&lt;</a:t>
            </a:r>
            <a:r>
              <a:rPr lang="ru-RU" dirty="0" err="1"/>
              <a:t>link</a:t>
            </a:r>
            <a:r>
              <a:rPr lang="ru-RU" dirty="0"/>
              <a:t> </a:t>
            </a:r>
            <a:r>
              <a:rPr lang="ru-RU" dirty="0" err="1"/>
              <a:t>rel</a:t>
            </a:r>
            <a:r>
              <a:rPr lang="ru-RU" dirty="0"/>
              <a:t>="</a:t>
            </a:r>
            <a:r>
              <a:rPr lang="ru-RU" dirty="0" err="1"/>
              <a:t>stylesheet</a:t>
            </a:r>
            <a:r>
              <a:rPr lang="ru-RU" dirty="0"/>
              <a:t>" </a:t>
            </a:r>
            <a:r>
              <a:rPr lang="ru-RU" dirty="0" err="1"/>
              <a:t>href</a:t>
            </a:r>
            <a:r>
              <a:rPr lang="ru-RU" dirty="0"/>
              <a:t>=“</a:t>
            </a:r>
            <a:r>
              <a:rPr lang="en-US" dirty="0"/>
              <a:t>.</a:t>
            </a:r>
            <a:r>
              <a:rPr lang="ru-RU" dirty="0"/>
              <a:t>/bootstrap.min.css"&gt;</a:t>
            </a:r>
          </a:p>
        </p:txBody>
      </p:sp>
    </p:spTree>
    <p:extLst>
      <p:ext uri="{BB962C8B-B14F-4D97-AF65-F5344CB8AC3E}">
        <p14:creationId xmlns:p14="http://schemas.microsoft.com/office/powerpoint/2010/main" val="174007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070" y="332657"/>
            <a:ext cx="5612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Twitter Bootstrap – </a:t>
            </a:r>
            <a:r>
              <a:rPr lang="ru-RU" sz="2400" b="1" dirty="0"/>
              <a:t>как это работает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028684" y="908721"/>
            <a:ext cx="813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hlinkClick r:id="rId2"/>
              </a:rPr>
              <a:t>http://v4-alpha.getbootstrap.com/getting-started/introduction/#starter-template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99656" y="1340769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/>
              <a:t>Скопируйте стартовый шаблон страницы, который рекомендуют использовать создатели </a:t>
            </a:r>
            <a:r>
              <a:rPr lang="en-US" sz="2000" i="1" dirty="0"/>
              <a:t>Bootstrap.</a:t>
            </a:r>
            <a:endParaRPr lang="ru-RU" sz="2000" i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72" y="2192670"/>
            <a:ext cx="8646608" cy="3684602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2639616" y="6237312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/>
              <a:t>Добавьте код выделенный на слайде.</a:t>
            </a: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8042" y="3645025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491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3759" y="217172"/>
            <a:ext cx="5612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Twitter Bootstrap – </a:t>
            </a:r>
            <a:r>
              <a:rPr lang="ru-RU" sz="2400" b="1" dirty="0"/>
              <a:t>как это работает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5560" y="4730368"/>
            <a:ext cx="7488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Добавив класс </a:t>
            </a:r>
            <a:r>
              <a:rPr lang="en-US" sz="2400" b="1" i="1" dirty="0" err="1"/>
              <a:t>btn</a:t>
            </a:r>
            <a:r>
              <a:rPr lang="en-US" sz="2400" i="1" dirty="0"/>
              <a:t> </a:t>
            </a:r>
            <a:r>
              <a:rPr lang="ru-RU" sz="2400" i="1" dirty="0"/>
              <a:t>мы подключили к кнопке стилевое оформления заложенное создателями </a:t>
            </a:r>
            <a:r>
              <a:rPr lang="en-US" sz="2400" i="1" dirty="0"/>
              <a:t>Bootstrap</a:t>
            </a:r>
            <a:r>
              <a:rPr lang="ru-RU" sz="2400" i="1" dirty="0"/>
              <a:t>. Задав класс </a:t>
            </a:r>
            <a:r>
              <a:rPr lang="en-US" sz="2400" b="1" i="1" dirty="0" err="1"/>
              <a:t>btn</a:t>
            </a:r>
            <a:r>
              <a:rPr lang="en-US" sz="2400" b="1" i="1" dirty="0"/>
              <a:t>-success</a:t>
            </a:r>
            <a:r>
              <a:rPr lang="en-US" sz="2400" i="1" dirty="0"/>
              <a:t> – </a:t>
            </a:r>
            <a:r>
              <a:rPr lang="ru-RU" sz="2400" i="1" dirty="0"/>
              <a:t>задали зеленый цвет кнопки, а классом </a:t>
            </a:r>
            <a:r>
              <a:rPr lang="en-US" sz="2400" b="1" i="1" dirty="0" err="1"/>
              <a:t>btn</a:t>
            </a:r>
            <a:r>
              <a:rPr lang="en-US" sz="2400" b="1" i="1" dirty="0"/>
              <a:t>-danger</a:t>
            </a:r>
            <a:r>
              <a:rPr lang="en-US" sz="2400" i="1" dirty="0"/>
              <a:t> </a:t>
            </a:r>
            <a:r>
              <a:rPr lang="ru-RU" sz="2400" i="1" dirty="0"/>
              <a:t>– красный цвет.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-11848" t="-17443" r="7813" b="17443"/>
          <a:stretch/>
        </p:blipFill>
        <p:spPr>
          <a:xfrm>
            <a:off x="3456185" y="1172078"/>
            <a:ext cx="4330613" cy="2277112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569" y="3645024"/>
            <a:ext cx="7458075" cy="80010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18896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1704" y="332657"/>
            <a:ext cx="6094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Twitter Bootstrap – </a:t>
            </a:r>
            <a:r>
              <a:rPr lang="ru-RU" sz="2400" b="1" dirty="0"/>
              <a:t>набор компонентов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74234" y="5157193"/>
            <a:ext cx="8026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 составе </a:t>
            </a:r>
            <a:r>
              <a:rPr lang="en-US" sz="2400" i="1" dirty="0"/>
              <a:t>Bootstrap </a:t>
            </a:r>
            <a:r>
              <a:rPr lang="ru-RU" sz="2400" i="1" dirty="0"/>
              <a:t>входит множество визуальный компонентов из которых можно собрать аскетичный но практичный интерфейс.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88191" y="908721"/>
            <a:ext cx="8029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hlinkClick r:id="rId2"/>
              </a:rPr>
              <a:t>http://v4-alpha.getbootstrap.com/components/alerts/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903" y="1556793"/>
            <a:ext cx="3697691" cy="3484207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70" y="2132856"/>
            <a:ext cx="4019270" cy="216024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24139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7769" y="188641"/>
            <a:ext cx="4523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Twitter Bootstrap – </a:t>
            </a:r>
            <a:r>
              <a:rPr lang="ru-RU" sz="2400" b="1" dirty="0"/>
              <a:t>шаблоны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5560" y="5733257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А также готовые шаблоны, которые можно скачать и переработать под конкретную задачу.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40902" y="692697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http://v4-alpha.getbootstrap.com/examples/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1412776"/>
            <a:ext cx="5720900" cy="412848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54221948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27264</TotalTime>
  <Words>508</Words>
  <Application>Microsoft Office PowerPoint</Application>
  <PresentationFormat>Широкоэкранный</PresentationFormat>
  <Paragraphs>62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Georgia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Войнов</dc:creator>
  <cp:lastModifiedBy>LIKEABOSS</cp:lastModifiedBy>
  <cp:revision>218</cp:revision>
  <dcterms:modified xsi:type="dcterms:W3CDTF">2023-04-14T12:13:55Z</dcterms:modified>
</cp:coreProperties>
</file>