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4"/>
  </p:notesMasterIdLst>
  <p:sldIdLst>
    <p:sldId id="357" r:id="rId2"/>
    <p:sldId id="358" r:id="rId3"/>
    <p:sldId id="370" r:id="rId4"/>
    <p:sldId id="351" r:id="rId5"/>
    <p:sldId id="383" r:id="rId6"/>
    <p:sldId id="384" r:id="rId7"/>
    <p:sldId id="385" r:id="rId8"/>
    <p:sldId id="386" r:id="rId9"/>
    <p:sldId id="388" r:id="rId10"/>
    <p:sldId id="387" r:id="rId11"/>
    <p:sldId id="390" r:id="rId12"/>
    <p:sldId id="38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180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601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508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2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467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918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52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399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87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188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09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98430" y="66629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Теги &lt;</a:t>
            </a:r>
            <a:r>
              <a:rPr lang="en-US" sz="1800" b="1" dirty="0"/>
              <a:t>sub&gt; </a:t>
            </a:r>
            <a:r>
              <a:rPr lang="ru-RU" sz="1800" b="1" dirty="0"/>
              <a:t>и &lt;</a:t>
            </a:r>
            <a:r>
              <a:rPr lang="en-US" sz="1800" b="1" dirty="0"/>
              <a:t>sup&gt;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79928" y="1275547"/>
            <a:ext cx="8139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Тег &lt;</a:t>
            </a:r>
            <a:r>
              <a:rPr lang="ru-RU" sz="1800" dirty="0" err="1"/>
              <a:t>sub</a:t>
            </a:r>
            <a:r>
              <a:rPr lang="ru-RU" sz="1800" dirty="0"/>
              <a:t>&gt; используется для определения текста с нижним индексом. Тег выравнивает элемент, как подстрочный. Тег &lt;</a:t>
            </a:r>
            <a:r>
              <a:rPr lang="ru-RU" sz="1800" dirty="0" err="1"/>
              <a:t>sup</a:t>
            </a:r>
            <a:r>
              <a:rPr lang="ru-RU" sz="1800" dirty="0"/>
              <a:t>&gt; используется для определения текста в верхнем индексе.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89" y="2766273"/>
            <a:ext cx="964064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98430" y="666290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Тег &lt;</a:t>
            </a:r>
            <a:r>
              <a:rPr lang="en-US" sz="1800" b="1" dirty="0" err="1"/>
              <a:t>dfn</a:t>
            </a:r>
            <a:r>
              <a:rPr lang="en-US" sz="1800" b="1" dirty="0"/>
              <a:t>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69489" y="1254616"/>
            <a:ext cx="8139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Тег &lt;</a:t>
            </a:r>
            <a:r>
              <a:rPr lang="ru-RU" sz="1800" dirty="0" err="1"/>
              <a:t>dfn</a:t>
            </a:r>
            <a:r>
              <a:rPr lang="ru-RU" sz="1800" dirty="0"/>
              <a:t>&gt; используется для выделения термина, который упоминается впервые. В браузере содержимое тега выделяется курсивом.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493" y="2285840"/>
            <a:ext cx="95930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98430" y="666290"/>
            <a:ext cx="30668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Теги  &lt;</a:t>
            </a:r>
            <a:r>
              <a:rPr lang="en-US" sz="1800" b="1" dirty="0"/>
              <a:t>q&gt; </a:t>
            </a:r>
            <a:r>
              <a:rPr lang="ru-RU" sz="1800" b="1" dirty="0"/>
              <a:t>и &lt;</a:t>
            </a:r>
            <a:r>
              <a:rPr lang="en-US" sz="1800" b="1" dirty="0" err="1"/>
              <a:t>blockquote</a:t>
            </a:r>
            <a:r>
              <a:rPr lang="en-US" sz="1800" b="1" dirty="0"/>
              <a:t>&gt; 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9928" y="1275547"/>
            <a:ext cx="8139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Тег &lt;q&gt; используется для указания на короткий процитированный участок текста внутри строки. Браузеры обычно выводят содержимое тега в кавычках. Тег &lt;</a:t>
            </a:r>
            <a:r>
              <a:rPr lang="ru-RU" sz="1800" dirty="0" err="1"/>
              <a:t>blockquote</a:t>
            </a:r>
            <a:r>
              <a:rPr lang="ru-RU" sz="1800" dirty="0"/>
              <a:t>&gt; указывает, что содержимое является цитатой. Содержимое тега выводится в отдельном блоке.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8" y="2872371"/>
            <a:ext cx="945011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462" y="6557"/>
            <a:ext cx="1916703" cy="1234042"/>
          </a:xfrm>
          <a:prstGeom prst="rect">
            <a:avLst/>
          </a:prstGeom>
        </p:spPr>
      </p:pic>
      <p:sp>
        <p:nvSpPr>
          <p:cNvPr id="5" name="Google Shape;188;p10"/>
          <p:cNvSpPr txBox="1"/>
          <p:nvPr/>
        </p:nvSpPr>
        <p:spPr>
          <a:xfrm>
            <a:off x="3142658" y="898400"/>
            <a:ext cx="5413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300"/>
            </a:pP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Bugungi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dars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rejasi</a:t>
            </a: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18442" y="1756879"/>
            <a:ext cx="853139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/>
              <a:t>Атрибуты </a:t>
            </a:r>
            <a:r>
              <a:rPr lang="en-US" sz="1800" b="1" dirty="0"/>
              <a:t>HTML-</a:t>
            </a:r>
            <a:r>
              <a:rPr lang="ru-RU" sz="1800" b="1" dirty="0" smtClean="0"/>
              <a:t>элементов</a:t>
            </a:r>
            <a:endParaRPr lang="en-US" sz="1800" b="1" dirty="0" smtClean="0"/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r>
              <a:rPr lang="ru-RU" sz="1800" b="1" dirty="0"/>
              <a:t>Форматирование </a:t>
            </a:r>
            <a:r>
              <a:rPr lang="ru-RU" sz="1800" b="1" dirty="0" smtClean="0"/>
              <a:t>текста</a:t>
            </a:r>
            <a:endParaRPr lang="en-US" sz="1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ru-RU" b="1" dirty="0"/>
          </a:p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61950">
              <a:lnSpc>
                <a:spcPct val="200000"/>
              </a:lnSpc>
              <a:buSzPts val="2100"/>
              <a:buFont typeface="Calibri"/>
              <a:buAutoNum type="arabicPeriod"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9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69175" y="1177223"/>
            <a:ext cx="10192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У </a:t>
            </a:r>
            <a:r>
              <a:rPr lang="ru-RU" sz="1800" dirty="0"/>
              <a:t>каждого тега есть свое предназначение: какие-то нужны для отображения заголовка, какие-то — для создания таблицы. Предназначение определяется по имени тега. На основании тега создаются элементы в HTML-коде. Помимо указания тега мы можем задать дополнительные свойства каждому элементу при помощи атрибутов. Атрибуты задаются в открывающемся теге и состоят из пары имя атрибута = "значение". В общем случае тег с атрибутами записывается следующим образом: &lt;имя-тега атрибут1="значение1" атрибут2="значение2" …&gt; Содержимое &lt;/имя-тега&gt;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60692" y="558569"/>
            <a:ext cx="4891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Атрибуты HTML-элементов </a:t>
            </a:r>
          </a:p>
        </p:txBody>
      </p:sp>
      <p:pic>
        <p:nvPicPr>
          <p:cNvPr id="1029" name="Picture 5" descr="https://ucarecdn.com/ef2fcb01-5857-4d68-a49e-9864e1406566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09" y="3303982"/>
            <a:ext cx="7162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545976" y="585436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 картинке выше мы имеем атрибут с именем </a:t>
            </a:r>
            <a:r>
              <a:rPr lang="ru-RU" dirty="0" err="1"/>
              <a:t>class</a:t>
            </a:r>
            <a:r>
              <a:rPr lang="ru-RU" dirty="0"/>
              <a:t> и его значение равно </a:t>
            </a:r>
            <a:r>
              <a:rPr lang="ru-RU" dirty="0" err="1"/>
              <a:t>important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7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5787" y="1180733"/>
            <a:ext cx="87136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Теги форматирования позволяют изменять оформление выделенного текста. Они делятся на две категории: теги физической разметки, которые отвечают за стилевое оформление (жирное начертание, курсив, шрифт и т.д.), и теги логической разметки, которые несут смысловую нагрузку (например, дают понять поисковым системам, по каким словам необходимо ранжировать веб-страницу).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25214" y="558569"/>
            <a:ext cx="422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Форматирование текста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5787" y="2689252"/>
            <a:ext cx="86330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Теги &lt;b&gt; и &lt;</a:t>
            </a:r>
            <a:r>
              <a:rPr lang="ru-RU" dirty="0" err="1"/>
              <a:t>strong</a:t>
            </a:r>
            <a:r>
              <a:rPr lang="ru-RU" dirty="0"/>
              <a:t>&gt; HTML-теги &lt;b&gt;  (сокращение от «</a:t>
            </a:r>
            <a:r>
              <a:rPr lang="ru-RU" dirty="0" err="1"/>
              <a:t>bold</a:t>
            </a:r>
            <a:r>
              <a:rPr lang="ru-RU" dirty="0"/>
              <a:t>») и &lt;</a:t>
            </a:r>
            <a:r>
              <a:rPr lang="ru-RU" dirty="0" err="1"/>
              <a:t>strong</a:t>
            </a:r>
            <a:r>
              <a:rPr lang="ru-RU" dirty="0"/>
              <a:t>&gt; задают полужирное начертание шрифта. Разница между ними заключается в том, что тег &lt;b&gt; является тегом физической разметки и выделяет текст без акцента на его важность. Тег &lt;</a:t>
            </a:r>
            <a:r>
              <a:rPr lang="ru-RU" dirty="0" err="1"/>
              <a:t>strong</a:t>
            </a:r>
            <a:r>
              <a:rPr lang="ru-RU" dirty="0"/>
              <a:t>&gt;  определяет текст, которому придают особую важность. Содержимое тега имеет большой вес для поисковиков, а устройства, считывающие с экрана, выделяют его определенной интонацией.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87" y="4043883"/>
            <a:ext cx="877374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29553" y="1437201"/>
            <a:ext cx="8014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Тег </a:t>
            </a:r>
            <a:r>
              <a:rPr lang="ru-RU" sz="2000" dirty="0"/>
              <a:t>&lt;</a:t>
            </a:r>
            <a:r>
              <a:rPr lang="ru-RU" sz="2000" dirty="0" err="1"/>
              <a:t>pre</a:t>
            </a:r>
            <a:r>
              <a:rPr lang="ru-RU" sz="2000" dirty="0"/>
              <a:t>&gt;  (сокращение от «</a:t>
            </a:r>
            <a:r>
              <a:rPr lang="ru-RU" sz="2000" dirty="0" err="1"/>
              <a:t>preformatted</a:t>
            </a:r>
            <a:r>
              <a:rPr lang="ru-RU" sz="2000" dirty="0"/>
              <a:t> </a:t>
            </a:r>
            <a:r>
              <a:rPr lang="ru-RU" sz="2000" dirty="0" err="1"/>
              <a:t>text</a:t>
            </a:r>
            <a:r>
              <a:rPr lang="ru-RU" sz="2000" dirty="0"/>
              <a:t>») используется для включения в HTML-документ предварительно отформатированного текста. Браузер сохраняет и отображает все пробелы и переносы, которые есть внутри тега &lt;</a:t>
            </a:r>
            <a:r>
              <a:rPr lang="ru-RU" sz="2000" dirty="0" err="1"/>
              <a:t>pre</a:t>
            </a:r>
            <a:r>
              <a:rPr lang="ru-RU" sz="2000" dirty="0"/>
              <a:t>&gt;.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13350" y="512402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Тег &lt;</a:t>
            </a:r>
            <a:r>
              <a:rPr lang="ru-RU" sz="2800" dirty="0" err="1"/>
              <a:t>pre</a:t>
            </a:r>
            <a:r>
              <a:rPr lang="ru-RU" sz="2800" dirty="0"/>
              <a:t>&gt;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53" y="3162219"/>
            <a:ext cx="805927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37883" y="1086997"/>
            <a:ext cx="82116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Тег </a:t>
            </a:r>
            <a:r>
              <a:rPr lang="ru-RU" sz="2000" dirty="0"/>
              <a:t>&lt;</a:t>
            </a:r>
            <a:r>
              <a:rPr lang="ru-RU" sz="2000" dirty="0" err="1"/>
              <a:t>small</a:t>
            </a:r>
            <a:r>
              <a:rPr lang="ru-RU" sz="2000" dirty="0"/>
              <a:t>&gt; определяет размер шрифта текста на один размер меньше, чем у родительского элемента. Это может быть разъяснение, цитирование, уведомление об авторских правах или какие-либо ограничения. Он не предназначен для больших объемов текста, только для коротких фраз, встроенных в основной текст, или сносок, располагающихся после статьи или в конце документа.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40141" y="203158"/>
            <a:ext cx="2194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Тег &lt;</a:t>
            </a:r>
            <a:r>
              <a:rPr lang="ru-RU" sz="2800" dirty="0" err="1"/>
              <a:t>small</a:t>
            </a:r>
            <a:r>
              <a:rPr lang="ru-RU" sz="2800" dirty="0"/>
              <a:t>&gt;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44" y="3841767"/>
            <a:ext cx="983117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98430" y="666290"/>
            <a:ext cx="2141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Теги &lt;</a:t>
            </a:r>
            <a:r>
              <a:rPr lang="ru-RU" sz="2000" dirty="0" err="1" smtClean="0"/>
              <a:t>del</a:t>
            </a:r>
            <a:r>
              <a:rPr lang="ru-RU" sz="2000" dirty="0" smtClean="0"/>
              <a:t>&gt; и &lt;s&gt;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9928" y="1275547"/>
            <a:ext cx="8139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Тег &lt;</a:t>
            </a:r>
            <a:r>
              <a:rPr lang="ru-RU" sz="1800" dirty="0" err="1"/>
              <a:t>del</a:t>
            </a:r>
            <a:r>
              <a:rPr lang="ru-RU" sz="1800" dirty="0"/>
              <a:t>&gt; выделяет часть текста, которая была удалена из документа. Этот элемент обычно используется вместе с тегом &lt;</a:t>
            </a:r>
            <a:r>
              <a:rPr lang="ru-RU" sz="1800" dirty="0" err="1"/>
              <a:t>ins</a:t>
            </a:r>
            <a:r>
              <a:rPr lang="ru-RU" sz="1800" dirty="0"/>
              <a:t>&gt; в ситуациях, когда часть содержимого заменяется на более актуальную информацию.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68" y="2347273"/>
            <a:ext cx="7855124" cy="21232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68" y="4618912"/>
            <a:ext cx="8353814" cy="19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98430" y="666290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Теги &lt;</a:t>
            </a:r>
            <a:r>
              <a:rPr lang="en-US" sz="1800" b="1" dirty="0"/>
              <a:t>ins&gt; </a:t>
            </a:r>
            <a:r>
              <a:rPr lang="ru-RU" sz="1800" b="1" dirty="0"/>
              <a:t>и &lt;</a:t>
            </a:r>
            <a:r>
              <a:rPr lang="en-US" sz="1800" b="1" dirty="0"/>
              <a:t>u&gt;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79928" y="1275547"/>
            <a:ext cx="8139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Тег &lt;</a:t>
            </a:r>
            <a:r>
              <a:rPr lang="ru-RU" sz="1800" dirty="0" err="1"/>
              <a:t>ins</a:t>
            </a:r>
            <a:r>
              <a:rPr lang="ru-RU" sz="1800" dirty="0"/>
              <a:t>&gt; используется для определения части текста, которая была добавлена в документ. Содержимое тега в браузере отображается как подчеркнутый текст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8" y="2746118"/>
            <a:ext cx="921196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97" y="203158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98430" y="666290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Теги &lt;</a:t>
            </a:r>
            <a:r>
              <a:rPr lang="en-US" sz="1800" b="1" dirty="0"/>
              <a:t>ins&gt; </a:t>
            </a:r>
            <a:r>
              <a:rPr lang="ru-RU" sz="1800" b="1" dirty="0"/>
              <a:t>и &lt;</a:t>
            </a:r>
            <a:r>
              <a:rPr lang="en-US" sz="1800" b="1" dirty="0"/>
              <a:t>u&gt;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79928" y="1275547"/>
            <a:ext cx="8139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 тег &lt;u&gt; заключается текст, который стилистически отличается от остального текста, например, слова с орфографическими ошибками или текст на другом языке.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53" y="2519214"/>
            <a:ext cx="85832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6619</TotalTime>
  <Words>594</Words>
  <Application>Microsoft Office PowerPoint</Application>
  <PresentationFormat>Широкоэкранный</PresentationFormat>
  <Paragraphs>34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72</cp:revision>
  <dcterms:modified xsi:type="dcterms:W3CDTF">2023-02-17T09:45:27Z</dcterms:modified>
</cp:coreProperties>
</file>