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3" r:id="rId1"/>
  </p:sldMasterIdLst>
  <p:notesMasterIdLst>
    <p:notesMasterId r:id="rId12"/>
  </p:notesMasterIdLst>
  <p:sldIdLst>
    <p:sldId id="357" r:id="rId2"/>
    <p:sldId id="393" r:id="rId3"/>
    <p:sldId id="392" r:id="rId4"/>
    <p:sldId id="395" r:id="rId5"/>
    <p:sldId id="396" r:id="rId6"/>
    <p:sldId id="397" r:id="rId7"/>
    <p:sldId id="398" r:id="rId8"/>
    <p:sldId id="399" r:id="rId9"/>
    <p:sldId id="400" r:id="rId10"/>
    <p:sldId id="401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gUel7jFvTW25TCYiqV94lfBHl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3911" autoAdjust="0"/>
  </p:normalViewPr>
  <p:slideViewPr>
    <p:cSldViewPr snapToGrid="0">
      <p:cViewPr varScale="1">
        <p:scale>
          <a:sx n="107" d="100"/>
          <a:sy n="107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09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3216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133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957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2690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3420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9339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8925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0266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684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24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5163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1362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51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5156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803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15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6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1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3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4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8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6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49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72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8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464658" y="1713517"/>
            <a:ext cx="7805955" cy="1446509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300"/>
            </a:pP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Урок по </a:t>
            </a:r>
            <a:r>
              <a:rPr lang="ru-RU" sz="4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ru-RU" sz="4400" b="1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2300"/>
            </a:pP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разработке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№8</a:t>
            </a:r>
            <a:r>
              <a:rPr lang="en-US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u-RU" sz="36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62" y="6557"/>
            <a:ext cx="1916703" cy="1234042"/>
          </a:xfrm>
          <a:prstGeom prst="rect">
            <a:avLst/>
          </a:prstGeom>
        </p:spPr>
      </p:pic>
      <p:sp>
        <p:nvSpPr>
          <p:cNvPr id="5" name="Google Shape;188;p10"/>
          <p:cNvSpPr txBox="1"/>
          <p:nvPr/>
        </p:nvSpPr>
        <p:spPr>
          <a:xfrm>
            <a:off x="950258" y="405341"/>
            <a:ext cx="822416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2400" b="1" dirty="0"/>
              <a:t>Теги HTML5 описывающие новые технологии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50258" y="1362720"/>
            <a:ext cx="880334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В HTML5 появилась возможность использования множества технологий и API, которые являются частью языка HTML5, а не сторонними плагинами, вот некоторые из них: </a:t>
            </a:r>
            <a:endParaRPr lang="ru-RU" sz="1800" dirty="0" smtClean="0"/>
          </a:p>
          <a:p>
            <a:endParaRPr lang="ru-RU" sz="1800" dirty="0"/>
          </a:p>
          <a:p>
            <a:r>
              <a:rPr lang="ru-RU" sz="1800" dirty="0" smtClean="0"/>
              <a:t>&lt;</a:t>
            </a:r>
            <a:r>
              <a:rPr lang="ru-RU" sz="1800" dirty="0" err="1"/>
              <a:t>audio</a:t>
            </a:r>
            <a:r>
              <a:rPr lang="ru-RU" sz="1800" dirty="0"/>
              <a:t>&gt; &lt;/</a:t>
            </a:r>
            <a:r>
              <a:rPr lang="ru-RU" sz="1800" dirty="0" err="1"/>
              <a:t>audio</a:t>
            </a:r>
            <a:r>
              <a:rPr lang="ru-RU" sz="1800" dirty="0"/>
              <a:t>&gt; — теги предназначены для воспроизведения аудиофайлов, без использования сторонних программ (плагинов, расширений). </a:t>
            </a:r>
            <a:endParaRPr lang="ru-RU" sz="1800" dirty="0" smtClean="0"/>
          </a:p>
          <a:p>
            <a:endParaRPr lang="ru-RU" sz="1800" dirty="0"/>
          </a:p>
          <a:p>
            <a:r>
              <a:rPr lang="ru-RU" sz="1800" dirty="0" smtClean="0"/>
              <a:t>&lt;</a:t>
            </a:r>
            <a:r>
              <a:rPr lang="ru-RU" sz="1800" dirty="0" err="1"/>
              <a:t>video</a:t>
            </a:r>
            <a:r>
              <a:rPr lang="ru-RU" sz="1800" dirty="0"/>
              <a:t>&gt; &lt;/</a:t>
            </a:r>
            <a:r>
              <a:rPr lang="ru-RU" sz="1800" dirty="0" err="1"/>
              <a:t>video</a:t>
            </a:r>
            <a:r>
              <a:rPr lang="ru-RU" sz="1800" dirty="0"/>
              <a:t>&gt; — теги предназначены для воспроизведения видеофайлов, без использования сторонних программ (плагинов, расширений). </a:t>
            </a:r>
            <a:endParaRPr lang="ru-RU" sz="1800" dirty="0" smtClean="0"/>
          </a:p>
          <a:p>
            <a:endParaRPr lang="ru-RU" sz="1800" dirty="0"/>
          </a:p>
          <a:p>
            <a:r>
              <a:rPr lang="ru-RU" sz="1800" dirty="0" smtClean="0"/>
              <a:t>&lt;</a:t>
            </a:r>
            <a:r>
              <a:rPr lang="ru-RU" sz="1800" dirty="0" err="1"/>
              <a:t>source</a:t>
            </a:r>
            <a:r>
              <a:rPr lang="ru-RU" sz="1800" dirty="0"/>
              <a:t> /&gt; — тег предназначен для указания пути к аудио/видео файлам, находится внутри тегов </a:t>
            </a:r>
            <a:r>
              <a:rPr lang="ru-RU" sz="1800" dirty="0" err="1"/>
              <a:t>audio</a:t>
            </a:r>
            <a:r>
              <a:rPr lang="ru-RU" sz="1800" dirty="0"/>
              <a:t> и </a:t>
            </a:r>
            <a:r>
              <a:rPr lang="ru-RU" sz="1800" dirty="0" err="1"/>
              <a:t>video</a:t>
            </a:r>
            <a:r>
              <a:rPr lang="ru-RU" sz="1800" dirty="0" smtClean="0"/>
              <a:t>.</a:t>
            </a:r>
          </a:p>
          <a:p>
            <a:endParaRPr lang="ru-RU" sz="1800" dirty="0"/>
          </a:p>
          <a:p>
            <a:r>
              <a:rPr lang="ru-RU" sz="1800" dirty="0" smtClean="0"/>
              <a:t> </a:t>
            </a:r>
            <a:r>
              <a:rPr lang="ru-RU" sz="1800" dirty="0"/>
              <a:t>&lt;</a:t>
            </a:r>
            <a:r>
              <a:rPr lang="ru-RU" sz="1800" dirty="0" err="1"/>
              <a:t>canvas</a:t>
            </a:r>
            <a:r>
              <a:rPr lang="ru-RU" sz="1800" dirty="0"/>
              <a:t>&gt; &lt;/</a:t>
            </a:r>
            <a:r>
              <a:rPr lang="ru-RU" sz="1800" dirty="0" err="1"/>
              <a:t>canvas</a:t>
            </a:r>
            <a:r>
              <a:rPr lang="ru-RU" sz="1800" dirty="0"/>
              <a:t>&gt; — теги предназначены для создания специальной области на сайте, в которой можно создавать векторные фигуры и с помощью языка программирования </a:t>
            </a:r>
            <a:r>
              <a:rPr lang="ru-RU" sz="1800" dirty="0" err="1"/>
              <a:t>JavaScript</a:t>
            </a:r>
            <a:r>
              <a:rPr lang="ru-RU" sz="1800" dirty="0"/>
              <a:t>, манипулировать ими. </a:t>
            </a:r>
            <a:r>
              <a:rPr lang="ru-RU" sz="1800" dirty="0" err="1"/>
              <a:t>Canvas</a:t>
            </a:r>
            <a:r>
              <a:rPr lang="ru-RU" sz="1800" dirty="0"/>
              <a:t> в будущем, должен заменить </a:t>
            </a:r>
            <a:r>
              <a:rPr lang="ru-RU" sz="1800" dirty="0" err="1"/>
              <a:t>Flash</a:t>
            </a:r>
            <a:r>
              <a:rPr lang="ru-RU" sz="1800" dirty="0"/>
              <a:t>-технологию (угу в теории…).</a:t>
            </a:r>
          </a:p>
        </p:txBody>
      </p:sp>
    </p:spTree>
    <p:extLst>
      <p:ext uri="{BB962C8B-B14F-4D97-AF65-F5344CB8AC3E}">
        <p14:creationId xmlns:p14="http://schemas.microsoft.com/office/powerpoint/2010/main" val="20315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864659" y="2232211"/>
            <a:ext cx="8839199" cy="769401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</a:rPr>
              <a:t>Новые теги </a:t>
            </a:r>
            <a:r>
              <a:rPr lang="en-US" sz="4400" b="1" dirty="0">
                <a:solidFill>
                  <a:schemeClr val="tx1"/>
                </a:solidFill>
              </a:rPr>
              <a:t>HTML5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62" y="6557"/>
            <a:ext cx="1916703" cy="1234042"/>
          </a:xfrm>
          <a:prstGeom prst="rect">
            <a:avLst/>
          </a:prstGeom>
        </p:spPr>
      </p:pic>
      <p:sp>
        <p:nvSpPr>
          <p:cNvPr id="5" name="Google Shape;188;p10"/>
          <p:cNvSpPr txBox="1"/>
          <p:nvPr/>
        </p:nvSpPr>
        <p:spPr>
          <a:xfrm>
            <a:off x="950258" y="799788"/>
            <a:ext cx="8224164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3200" b="1" dirty="0"/>
              <a:t>Какие теги добавили в язык HTML5?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50258" y="1667231"/>
            <a:ext cx="85313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/>
              <a:t>В </a:t>
            </a:r>
            <a:r>
              <a:rPr lang="ru-RU" sz="1800" dirty="0"/>
              <a:t>язык HTML5 добавили множество новых тегов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endParaRPr lang="ru-RU" sz="1800" dirty="0"/>
          </a:p>
          <a:p>
            <a:r>
              <a:rPr lang="ru-RU" sz="1800" dirty="0"/>
              <a:t>— теги семантически описывающие структуру страницы</a:t>
            </a:r>
            <a:r>
              <a:rPr lang="ru-RU" sz="1800" dirty="0" smtClean="0"/>
              <a:t>,</a:t>
            </a:r>
            <a:endParaRPr lang="en-US" sz="1800" dirty="0" smtClean="0"/>
          </a:p>
          <a:p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— теги описывающие новые технологии</a:t>
            </a:r>
            <a:r>
              <a:rPr lang="ru-RU" sz="1800" dirty="0" smtClean="0"/>
              <a:t>,</a:t>
            </a:r>
            <a:endParaRPr lang="en-US" sz="1800" dirty="0" smtClean="0"/>
          </a:p>
          <a:p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— теги обогащающие язык HTML.</a:t>
            </a:r>
          </a:p>
          <a:p>
            <a:pPr marL="95250">
              <a:lnSpc>
                <a:spcPct val="200000"/>
              </a:lnSpc>
              <a:buSzPts val="2100"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61950">
              <a:lnSpc>
                <a:spcPct val="200000"/>
              </a:lnSpc>
              <a:buSzPts val="2100"/>
              <a:buFont typeface="Calibri"/>
              <a:buAutoNum type="arabicPeriod"/>
            </a:pP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61950">
              <a:lnSpc>
                <a:spcPct val="200000"/>
              </a:lnSpc>
              <a:buSzPts val="2100"/>
              <a:buFont typeface="Calibri"/>
              <a:buAutoNum type="arabicPeriod"/>
            </a:pPr>
            <a:endParaRPr lang="ru-RU" sz="1800" b="1" dirty="0"/>
          </a:p>
          <a:p>
            <a:r>
              <a:rPr lang="ru-RU" sz="2800" dirty="0"/>
              <a:t/>
            </a:r>
            <a:br>
              <a:rPr lang="ru-RU" sz="2800" dirty="0"/>
            </a:br>
            <a:r>
              <a:rPr lang="ru-RU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0" indent="-361950">
              <a:lnSpc>
                <a:spcPct val="200000"/>
              </a:lnSpc>
              <a:buSzPts val="2100"/>
              <a:buFont typeface="Calibri"/>
              <a:buAutoNum type="arabicPeriod"/>
            </a:pP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5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62" y="6557"/>
            <a:ext cx="1916703" cy="1234042"/>
          </a:xfrm>
          <a:prstGeom prst="rect">
            <a:avLst/>
          </a:prstGeom>
        </p:spPr>
      </p:pic>
      <p:sp>
        <p:nvSpPr>
          <p:cNvPr id="5" name="Google Shape;188;p10"/>
          <p:cNvSpPr txBox="1"/>
          <p:nvPr/>
        </p:nvSpPr>
        <p:spPr>
          <a:xfrm>
            <a:off x="950258" y="799788"/>
            <a:ext cx="8224164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3200" b="1" dirty="0"/>
              <a:t>Семантическое описание структуры страницы в HTML5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50258" y="2223044"/>
            <a:ext cx="85313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/>
              <a:t>Новые </a:t>
            </a:r>
            <a:r>
              <a:rPr lang="ru-RU" sz="1800" b="1" dirty="0"/>
              <a:t>теги в HTML5</a:t>
            </a:r>
            <a:r>
              <a:rPr lang="ru-RU" sz="1800" dirty="0"/>
              <a:t> — это теги, семантически описывающие структуру страницы, предназначены для того чтобы компьютерная программа </a:t>
            </a:r>
            <a:r>
              <a:rPr lang="ru-RU" sz="1800" b="1" dirty="0"/>
              <a:t>(например поисковый робот)</a:t>
            </a:r>
            <a:r>
              <a:rPr lang="ru-RU" sz="1800" dirty="0"/>
              <a:t>, смогла отличать основной контент, от остальных частей страницы: шапки, подвала, меню, </a:t>
            </a:r>
            <a:r>
              <a:rPr lang="ru-RU" sz="1800" dirty="0" err="1"/>
              <a:t>сайдбара</a:t>
            </a:r>
            <a:r>
              <a:rPr lang="ru-RU" sz="1800" dirty="0"/>
              <a:t>, повторяющихся (динамических) блоков и т.д. Также идёт семантическое разделение на уровне основного контента (текста </a:t>
            </a:r>
            <a:r>
              <a:rPr lang="ru-RU" sz="1800" dirty="0" err="1"/>
              <a:t>старницы</a:t>
            </a:r>
            <a:r>
              <a:rPr lang="ru-RU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496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62" y="6557"/>
            <a:ext cx="1916703" cy="1234042"/>
          </a:xfrm>
          <a:prstGeom prst="rect">
            <a:avLst/>
          </a:prstGeom>
        </p:spPr>
      </p:pic>
      <p:sp>
        <p:nvSpPr>
          <p:cNvPr id="5" name="Google Shape;188;p10"/>
          <p:cNvSpPr txBox="1"/>
          <p:nvPr/>
        </p:nvSpPr>
        <p:spPr>
          <a:xfrm>
            <a:off x="950258" y="799788"/>
            <a:ext cx="8224164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3200" b="1" dirty="0"/>
              <a:t>Семантическое описание структуры страницы в HTML5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74332" y="2035512"/>
            <a:ext cx="96191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Рассмотрим список новых тегов HTML5, отвечающих за семантическое разделение структуры страницы: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&lt;</a:t>
            </a:r>
            <a:r>
              <a:rPr lang="ru-RU" dirty="0" err="1"/>
              <a:t>header</a:t>
            </a:r>
            <a:r>
              <a:rPr lang="ru-RU" dirty="0"/>
              <a:t>&gt; &lt;/</a:t>
            </a:r>
            <a:r>
              <a:rPr lang="ru-RU" dirty="0" err="1"/>
              <a:t>header</a:t>
            </a:r>
            <a:r>
              <a:rPr lang="ru-RU" dirty="0"/>
              <a:t>&gt; — теги обрамляющие элементы дизайна верхней части сайта, так называемая "шапка страницы". Также теги </a:t>
            </a:r>
            <a:r>
              <a:rPr lang="ru-RU" dirty="0" err="1"/>
              <a:t>header</a:t>
            </a:r>
            <a:r>
              <a:rPr lang="ru-RU" dirty="0"/>
              <a:t> можно использовать как верхнюю часть тега </a:t>
            </a:r>
            <a:r>
              <a:rPr lang="ru-RU" dirty="0" err="1" smtClean="0"/>
              <a:t>section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 &lt;</a:t>
            </a:r>
            <a:r>
              <a:rPr lang="ru-RU" dirty="0" err="1"/>
              <a:t>nav</a:t>
            </a:r>
            <a:r>
              <a:rPr lang="ru-RU" dirty="0"/>
              <a:t>&gt; &lt;/</a:t>
            </a:r>
            <a:r>
              <a:rPr lang="ru-RU" dirty="0" err="1"/>
              <a:t>nav</a:t>
            </a:r>
            <a:r>
              <a:rPr lang="ru-RU" dirty="0"/>
              <a:t>&gt; — теги обрамляющие основное меню на сайте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&lt;</a:t>
            </a:r>
            <a:r>
              <a:rPr lang="ru-RU" dirty="0" err="1"/>
              <a:t>article</a:t>
            </a:r>
            <a:r>
              <a:rPr lang="ru-RU" dirty="0"/>
              <a:t>&gt; &lt;/</a:t>
            </a:r>
            <a:r>
              <a:rPr lang="ru-RU" dirty="0" err="1"/>
              <a:t>article</a:t>
            </a:r>
            <a:r>
              <a:rPr lang="ru-RU" dirty="0"/>
              <a:t>&gt; — теги </a:t>
            </a:r>
            <a:r>
              <a:rPr lang="ru-RU" dirty="0" smtClean="0"/>
              <a:t>обрамляющие </a:t>
            </a:r>
            <a:r>
              <a:rPr lang="ru-RU" dirty="0"/>
              <a:t>основной контент страницы: статью, запись в блоге, новость, первую запись форума и т.п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&lt;</a:t>
            </a:r>
            <a:r>
              <a:rPr lang="ru-RU" dirty="0" err="1"/>
              <a:t>aside</a:t>
            </a:r>
            <a:r>
              <a:rPr lang="ru-RU" dirty="0"/>
              <a:t>&gt; &lt;/</a:t>
            </a:r>
            <a:r>
              <a:rPr lang="ru-RU" dirty="0" err="1"/>
              <a:t>aside</a:t>
            </a:r>
            <a:r>
              <a:rPr lang="ru-RU" dirty="0"/>
              <a:t>&gt; — теги обрамляющие </a:t>
            </a:r>
            <a:r>
              <a:rPr lang="ru-RU" dirty="0" err="1"/>
              <a:t>сайдбар</a:t>
            </a:r>
            <a:r>
              <a:rPr lang="ru-RU" dirty="0"/>
              <a:t>. </a:t>
            </a:r>
            <a:r>
              <a:rPr lang="ru-RU" dirty="0" err="1"/>
              <a:t>Сайдбар</a:t>
            </a:r>
            <a:r>
              <a:rPr lang="ru-RU" dirty="0"/>
              <a:t> — это так называемая "боковая панель", которая обычно содержит блоки рубрик (категорий), облака тегов (меток), список последних записей и т.п. Тегами </a:t>
            </a:r>
            <a:r>
              <a:rPr lang="ru-RU" dirty="0" err="1"/>
              <a:t>aside</a:t>
            </a:r>
            <a:r>
              <a:rPr lang="ru-RU" dirty="0"/>
              <a:t> также можно обрамлять счетчики, </a:t>
            </a:r>
            <a:r>
              <a:rPr lang="ru-RU" dirty="0" err="1"/>
              <a:t>виджеты</a:t>
            </a:r>
            <a:r>
              <a:rPr lang="ru-RU" dirty="0"/>
              <a:t> (например комментарии от </a:t>
            </a:r>
            <a:r>
              <a:rPr lang="ru-RU" dirty="0" err="1"/>
              <a:t>вконтакта</a:t>
            </a:r>
            <a:r>
              <a:rPr lang="ru-RU" dirty="0"/>
              <a:t>), социальные кнопки. &lt;</a:t>
            </a:r>
            <a:r>
              <a:rPr lang="ru-RU" dirty="0" err="1"/>
              <a:t>footer</a:t>
            </a:r>
            <a:r>
              <a:rPr lang="ru-RU" dirty="0"/>
              <a:t>&gt;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&lt;/</a:t>
            </a:r>
            <a:r>
              <a:rPr lang="ru-RU" dirty="0" err="1"/>
              <a:t>footer</a:t>
            </a:r>
            <a:r>
              <a:rPr lang="ru-RU" dirty="0"/>
              <a:t>&gt; — теги обрамляющие нижнюю часть сайта, так называемый "подвал страницы", который может содержать имя автора (компании), контакты (адреса, телефоны), правовую информацию (</a:t>
            </a:r>
            <a:r>
              <a:rPr lang="ru-RU" dirty="0" err="1"/>
              <a:t>копирайты</a:t>
            </a:r>
            <a:r>
              <a:rPr lang="ru-RU" dirty="0"/>
              <a:t>) и т.п. Также теги </a:t>
            </a:r>
            <a:r>
              <a:rPr lang="ru-RU" dirty="0" err="1"/>
              <a:t>footer</a:t>
            </a:r>
            <a:r>
              <a:rPr lang="ru-RU" dirty="0"/>
              <a:t> можно использовать как нижнюю часть тега </a:t>
            </a:r>
            <a:r>
              <a:rPr lang="ru-RU" dirty="0" err="1"/>
              <a:t>section</a:t>
            </a:r>
            <a:r>
              <a:rPr lang="ru-RU" dirty="0"/>
              <a:t>, т.е. сами теги </a:t>
            </a:r>
            <a:r>
              <a:rPr lang="ru-RU" dirty="0" err="1"/>
              <a:t>footer</a:t>
            </a:r>
            <a:r>
              <a:rPr lang="ru-RU" dirty="0"/>
              <a:t> будут находиться между тегами </a:t>
            </a:r>
            <a:r>
              <a:rPr lang="ru-RU" dirty="0" err="1"/>
              <a:t>section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9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62" y="6557"/>
            <a:ext cx="1916703" cy="1234042"/>
          </a:xfrm>
          <a:prstGeom prst="rect">
            <a:avLst/>
          </a:prstGeom>
        </p:spPr>
      </p:pic>
      <p:sp>
        <p:nvSpPr>
          <p:cNvPr id="5" name="Google Shape;188;p10"/>
          <p:cNvSpPr txBox="1"/>
          <p:nvPr/>
        </p:nvSpPr>
        <p:spPr>
          <a:xfrm>
            <a:off x="950258" y="799788"/>
            <a:ext cx="8224164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3200" b="1" dirty="0"/>
              <a:t>Семантическое описание структуры страницы в HTML5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50258" y="2456853"/>
            <a:ext cx="88344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&lt;</a:t>
            </a:r>
            <a:r>
              <a:rPr lang="ru-RU" dirty="0" err="1"/>
              <a:t>section</a:t>
            </a:r>
            <a:r>
              <a:rPr lang="ru-RU" dirty="0"/>
              <a:t>&gt; &lt;/</a:t>
            </a:r>
            <a:r>
              <a:rPr lang="ru-RU" dirty="0" err="1"/>
              <a:t>section</a:t>
            </a:r>
            <a:r>
              <a:rPr lang="ru-RU" dirty="0"/>
              <a:t>&gt; — теги обрамляющие повторяющиеся части страницы или основного контента, например если на странице находятся несколько глав рассказа, то каждую главу можно поместить между этими тегами. Или если вы нажмете на ссылку в </a:t>
            </a:r>
            <a:r>
              <a:rPr lang="ru-RU" dirty="0" err="1"/>
              <a:t>сайдбаре</a:t>
            </a:r>
            <a:r>
              <a:rPr lang="ru-RU" dirty="0"/>
              <a:t> (например по ссылке какой-нибудь рубрики), то появится страница на которой будут ссылки с описаниями, ведущие на статьи принадлежащие к данной рубрике, так вот ссылки с описаниями можно обрамлять тегами </a:t>
            </a:r>
            <a:r>
              <a:rPr lang="ru-RU" dirty="0" err="1"/>
              <a:t>section</a:t>
            </a:r>
            <a:r>
              <a:rPr lang="ru-RU" dirty="0"/>
              <a:t>, а также товары с описаниями в интернет магазине, комментарии к записям, комментарии к теме на форумах и т.д. Естественно, всё это пока находится лишь на уровне рекомендаций, и вы можете вставлять данные теги куда угодно, используя их вместо тегов &lt;</a:t>
            </a:r>
            <a:r>
              <a:rPr lang="ru-RU" dirty="0" err="1"/>
              <a:t>div</a:t>
            </a:r>
            <a:r>
              <a:rPr lang="ru-RU" dirty="0"/>
              <a:t>&gt;, практическая же польза от них может появиться лишь тогда, когда поисковые системы (Яндекс, Гугл) начнут рекомендовать, где и когда использовать эти теги, для более высокого ранжирования сайтов.</a:t>
            </a:r>
          </a:p>
        </p:txBody>
      </p:sp>
    </p:spTree>
    <p:extLst>
      <p:ext uri="{BB962C8B-B14F-4D97-AF65-F5344CB8AC3E}">
        <p14:creationId xmlns:p14="http://schemas.microsoft.com/office/powerpoint/2010/main" val="33023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62" y="6557"/>
            <a:ext cx="1916703" cy="1234042"/>
          </a:xfrm>
          <a:prstGeom prst="rect">
            <a:avLst/>
          </a:prstGeom>
        </p:spPr>
      </p:pic>
      <p:sp>
        <p:nvSpPr>
          <p:cNvPr id="5" name="Google Shape;188;p10"/>
          <p:cNvSpPr txBox="1"/>
          <p:nvPr/>
        </p:nvSpPr>
        <p:spPr>
          <a:xfrm>
            <a:off x="950258" y="557741"/>
            <a:ext cx="822416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2400" b="1" dirty="0"/>
              <a:t>Семантика HTML5 на уровне текста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50257" y="1722039"/>
            <a:ext cx="879437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Рассмотрим список новых тегов HTML5, отвечающих за семантическое разделение текста страницы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r>
              <a:rPr lang="ru-RU" dirty="0" smtClean="0"/>
              <a:t>&lt;</a:t>
            </a:r>
            <a:r>
              <a:rPr lang="ru-RU" dirty="0" err="1"/>
              <a:t>mark</a:t>
            </a:r>
            <a:r>
              <a:rPr lang="ru-RU" dirty="0"/>
              <a:t>&gt; &lt;/</a:t>
            </a:r>
            <a:r>
              <a:rPr lang="ru-RU" dirty="0" err="1"/>
              <a:t>mark</a:t>
            </a:r>
            <a:r>
              <a:rPr lang="ru-RU" dirty="0"/>
              <a:t>&gt; — текст находящийся между этими тегами становится "выделенным". Одно из предназначений тегов </a:t>
            </a:r>
            <a:r>
              <a:rPr lang="ru-RU" dirty="0" err="1"/>
              <a:t>mark</a:t>
            </a:r>
            <a:r>
              <a:rPr lang="ru-RU" dirty="0"/>
              <a:t>, обрамлять слова в тексте, которые например совпадают со словом введённым пользователем в поисковую строку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&lt;</a:t>
            </a:r>
            <a:r>
              <a:rPr lang="ru-RU" dirty="0" err="1"/>
              <a:t>time</a:t>
            </a:r>
            <a:r>
              <a:rPr lang="ru-RU" dirty="0"/>
              <a:t>&gt; &lt;/</a:t>
            </a:r>
            <a:r>
              <a:rPr lang="ru-RU" dirty="0" err="1"/>
              <a:t>time</a:t>
            </a:r>
            <a:r>
              <a:rPr lang="ru-RU" dirty="0"/>
              <a:t>&gt; — теги предназначены для создания дат и/или времени в формате ISO вида: </a:t>
            </a:r>
            <a:r>
              <a:rPr lang="ru-RU" dirty="0" err="1"/>
              <a:t>YYYY-MM-DDThh:mm:ss</a:t>
            </a:r>
            <a:r>
              <a:rPr lang="ru-RU" dirty="0"/>
              <a:t>, такой формат понятен компьютерным программам. Теги </a:t>
            </a:r>
            <a:r>
              <a:rPr lang="ru-RU" dirty="0" err="1"/>
              <a:t>time</a:t>
            </a:r>
            <a:r>
              <a:rPr lang="ru-RU" dirty="0"/>
              <a:t> могут обрамлять дату или текст, если тег обрамляет текст, то в него добавляют атрибут </a:t>
            </a:r>
            <a:r>
              <a:rPr lang="ru-RU" dirty="0" err="1"/>
              <a:t>datetime</a:t>
            </a:r>
            <a:r>
              <a:rPr lang="ru-RU" dirty="0"/>
              <a:t>, значением которого выступает дата и/или время в формате ISO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&lt;</a:t>
            </a:r>
            <a:r>
              <a:rPr lang="ru-RU" dirty="0" err="1"/>
              <a:t>details</a:t>
            </a:r>
            <a:r>
              <a:rPr lang="ru-RU" dirty="0" smtClean="0"/>
              <a:t>&gt;&lt;/</a:t>
            </a:r>
            <a:r>
              <a:rPr lang="ru-RU" dirty="0" err="1"/>
              <a:t>details</a:t>
            </a:r>
            <a:r>
              <a:rPr lang="ru-RU" dirty="0"/>
              <a:t>&gt; — теги предназначены для хранения информации, которая либо скрыта, либо отображена (работает наподобие </a:t>
            </a:r>
            <a:r>
              <a:rPr lang="ru-RU" dirty="0" err="1"/>
              <a:t>спойлера</a:t>
            </a:r>
            <a:r>
              <a:rPr lang="ru-RU" dirty="0"/>
              <a:t>).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&lt;</a:t>
            </a:r>
            <a:r>
              <a:rPr lang="ru-RU" dirty="0" err="1"/>
              <a:t>summary</a:t>
            </a:r>
            <a:r>
              <a:rPr lang="ru-RU" dirty="0"/>
              <a:t>&gt; &lt;/</a:t>
            </a:r>
            <a:r>
              <a:rPr lang="ru-RU" dirty="0" err="1"/>
              <a:t>summary</a:t>
            </a:r>
            <a:r>
              <a:rPr lang="ru-RU" dirty="0"/>
              <a:t>&gt; — теги обрамляют заголовок, если по нему щелкнуть то появится текст (можно использовать в качестве </a:t>
            </a:r>
            <a:r>
              <a:rPr lang="ru-RU" dirty="0" err="1"/>
              <a:t>спойлера</a:t>
            </a:r>
            <a:r>
              <a:rPr lang="ru-RU" dirty="0"/>
              <a:t>), находятся между тегами </a:t>
            </a:r>
            <a:r>
              <a:rPr lang="ru-RU" dirty="0" err="1"/>
              <a:t>details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3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62" y="6557"/>
            <a:ext cx="1916703" cy="1234042"/>
          </a:xfrm>
          <a:prstGeom prst="rect">
            <a:avLst/>
          </a:prstGeom>
        </p:spPr>
      </p:pic>
      <p:sp>
        <p:nvSpPr>
          <p:cNvPr id="5" name="Google Shape;188;p10"/>
          <p:cNvSpPr txBox="1"/>
          <p:nvPr/>
        </p:nvSpPr>
        <p:spPr>
          <a:xfrm>
            <a:off x="950258" y="405341"/>
            <a:ext cx="822416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2400" b="1" dirty="0"/>
              <a:t>Дополнительные теги языка </a:t>
            </a:r>
            <a:r>
              <a:rPr lang="en-US" sz="2400" b="1" dirty="0"/>
              <a:t>HTML5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50258" y="1138603"/>
            <a:ext cx="880334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Список новых тегов HTML5, </a:t>
            </a:r>
            <a:r>
              <a:rPr lang="ru-RU" sz="1800" dirty="0" err="1"/>
              <a:t>обогощающих</a:t>
            </a:r>
            <a:r>
              <a:rPr lang="ru-RU" sz="1800" dirty="0"/>
              <a:t> язык: </a:t>
            </a:r>
            <a:endParaRPr lang="ru-RU" sz="1800" dirty="0" smtClean="0"/>
          </a:p>
          <a:p>
            <a:endParaRPr lang="ru-RU" sz="1800" dirty="0"/>
          </a:p>
          <a:p>
            <a:r>
              <a:rPr lang="ru-RU" sz="1800" dirty="0" smtClean="0"/>
              <a:t>&lt;</a:t>
            </a:r>
            <a:r>
              <a:rPr lang="ru-RU" sz="1800" dirty="0" err="1"/>
              <a:t>meter</a:t>
            </a:r>
            <a:r>
              <a:rPr lang="ru-RU" sz="1800" dirty="0"/>
              <a:t>&gt; &lt;/</a:t>
            </a:r>
            <a:r>
              <a:rPr lang="ru-RU" sz="1800" dirty="0" err="1"/>
              <a:t>meter</a:t>
            </a:r>
            <a:r>
              <a:rPr lang="ru-RU" sz="1800" dirty="0"/>
              <a:t>&gt; — теги предназначены для вывода статического индикатора шкалы, при котором результат измерения не меняется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Для </a:t>
            </a:r>
            <a:r>
              <a:rPr lang="ru-RU" sz="1800" dirty="0"/>
              <a:t>работы нужно минимальное и максимальное значения</a:t>
            </a:r>
            <a:r>
              <a:rPr lang="ru-RU" sz="1800" dirty="0" smtClean="0"/>
              <a:t>.</a:t>
            </a:r>
          </a:p>
          <a:p>
            <a:endParaRPr lang="ru-RU" sz="1800" dirty="0"/>
          </a:p>
          <a:p>
            <a:r>
              <a:rPr lang="ru-RU" sz="1800" dirty="0" smtClean="0"/>
              <a:t>&lt;</a:t>
            </a:r>
            <a:r>
              <a:rPr lang="ru-RU" sz="1800" dirty="0" err="1" smtClean="0"/>
              <a:t>progress</a:t>
            </a:r>
            <a:r>
              <a:rPr lang="ru-RU" sz="1800" dirty="0"/>
              <a:t>&gt; &lt;/</a:t>
            </a:r>
            <a:r>
              <a:rPr lang="ru-RU" sz="1800" dirty="0" err="1"/>
              <a:t>progress</a:t>
            </a:r>
            <a:r>
              <a:rPr lang="ru-RU" sz="1800" dirty="0"/>
              <a:t>&gt; — теги предназначены для вывода динамического индикатора шкалы (например шкалы загрузки файла), при котором результат измерения меняется в реальном времени</a:t>
            </a:r>
            <a:r>
              <a:rPr lang="ru-RU" sz="1800" dirty="0" smtClean="0"/>
              <a:t>.</a:t>
            </a:r>
          </a:p>
          <a:p>
            <a:endParaRPr lang="ru-RU" sz="1800" dirty="0" smtClean="0"/>
          </a:p>
          <a:p>
            <a:r>
              <a:rPr lang="ru-RU" sz="1800" dirty="0" smtClean="0"/>
              <a:t>&lt;</a:t>
            </a:r>
            <a:r>
              <a:rPr lang="ru-RU" sz="1800" dirty="0" err="1"/>
              <a:t>menu</a:t>
            </a:r>
            <a:r>
              <a:rPr lang="ru-RU" sz="1800" dirty="0"/>
              <a:t>&gt; &lt;/</a:t>
            </a:r>
            <a:r>
              <a:rPr lang="ru-RU" sz="1800" dirty="0" err="1"/>
              <a:t>menu</a:t>
            </a:r>
            <a:r>
              <a:rPr lang="ru-RU" sz="1800" dirty="0"/>
              <a:t>&gt; — между этими тегами помещают тег </a:t>
            </a:r>
            <a:r>
              <a:rPr lang="ru-RU" sz="1800" dirty="0" err="1"/>
              <a:t>command</a:t>
            </a:r>
            <a:r>
              <a:rPr lang="ru-RU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60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62" y="6557"/>
            <a:ext cx="1916703" cy="1234042"/>
          </a:xfrm>
          <a:prstGeom prst="rect">
            <a:avLst/>
          </a:prstGeom>
        </p:spPr>
      </p:pic>
      <p:sp>
        <p:nvSpPr>
          <p:cNvPr id="5" name="Google Shape;188;p10"/>
          <p:cNvSpPr txBox="1"/>
          <p:nvPr/>
        </p:nvSpPr>
        <p:spPr>
          <a:xfrm>
            <a:off x="950258" y="405341"/>
            <a:ext cx="822416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2400" b="1" dirty="0"/>
              <a:t>Дополнительные теги языка </a:t>
            </a:r>
            <a:r>
              <a:rPr lang="en-US" sz="2400" b="1" dirty="0"/>
              <a:t>HTML5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50258" y="959309"/>
            <a:ext cx="88033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/>
              <a:t>&lt;</a:t>
            </a:r>
            <a:r>
              <a:rPr lang="ru-RU" sz="1800" dirty="0" err="1" smtClean="0"/>
              <a:t>figcaption</a:t>
            </a:r>
            <a:r>
              <a:rPr lang="ru-RU" sz="1800" dirty="0" smtClean="0"/>
              <a:t>&gt; &lt;/</a:t>
            </a:r>
            <a:r>
              <a:rPr lang="ru-RU" sz="1800" dirty="0" err="1" smtClean="0"/>
              <a:t>figcaption</a:t>
            </a:r>
            <a:r>
              <a:rPr lang="ru-RU" sz="1800" dirty="0" smtClean="0"/>
              <a:t>&gt; — теги обрамляют описание какого-либо объекта (например изображения), находятся между тегами </a:t>
            </a:r>
            <a:r>
              <a:rPr lang="ru-RU" sz="1800" dirty="0" err="1" smtClean="0"/>
              <a:t>figure</a:t>
            </a:r>
            <a:r>
              <a:rPr lang="ru-RU" sz="1800" dirty="0" smtClean="0"/>
              <a:t>. </a:t>
            </a:r>
          </a:p>
          <a:p>
            <a:endParaRPr lang="ru-RU" sz="1800" dirty="0"/>
          </a:p>
          <a:p>
            <a:r>
              <a:rPr lang="ru-RU" sz="1800" dirty="0" smtClean="0"/>
              <a:t>&lt;</a:t>
            </a:r>
            <a:r>
              <a:rPr lang="ru-RU" sz="1800" dirty="0" err="1"/>
              <a:t>figure</a:t>
            </a:r>
            <a:r>
              <a:rPr lang="ru-RU" sz="1800" dirty="0"/>
              <a:t>&gt; &lt;/</a:t>
            </a:r>
            <a:r>
              <a:rPr lang="ru-RU" sz="1800" dirty="0" err="1"/>
              <a:t>figure</a:t>
            </a:r>
            <a:r>
              <a:rPr lang="ru-RU" sz="1800" dirty="0"/>
              <a:t>&gt; — теги группируют различные объекты страницы имеющие свои описания, например изображения с описанием, товары с описанием и т.д</a:t>
            </a:r>
            <a:r>
              <a:rPr lang="ru-RU" sz="1800" dirty="0" smtClean="0"/>
              <a:t>. </a:t>
            </a:r>
          </a:p>
          <a:p>
            <a:endParaRPr lang="ru-RU" sz="1800" dirty="0"/>
          </a:p>
          <a:p>
            <a:r>
              <a:rPr lang="ru-RU" sz="1800" dirty="0" smtClean="0"/>
              <a:t>&lt;</a:t>
            </a:r>
            <a:r>
              <a:rPr lang="ru-RU" sz="1800" dirty="0" err="1"/>
              <a:t>hgroup</a:t>
            </a:r>
            <a:r>
              <a:rPr lang="ru-RU" sz="1800" dirty="0"/>
              <a:t>&gt; &lt;/</a:t>
            </a:r>
            <a:r>
              <a:rPr lang="ru-RU" sz="1800" dirty="0" err="1"/>
              <a:t>hgroup</a:t>
            </a:r>
            <a:r>
              <a:rPr lang="ru-RU" sz="1800" dirty="0"/>
              <a:t>&gt; — теги предназначены для группировки заголовков h</a:t>
            </a:r>
            <a:r>
              <a:rPr lang="ru-RU" sz="1800" dirty="0" smtClean="0"/>
              <a:t>*</a:t>
            </a:r>
          </a:p>
          <a:p>
            <a:endParaRPr lang="ru-RU" sz="1800" dirty="0"/>
          </a:p>
          <a:p>
            <a:r>
              <a:rPr lang="ru-RU" sz="1800" dirty="0" smtClean="0"/>
              <a:t>&lt;</a:t>
            </a:r>
            <a:r>
              <a:rPr lang="ru-RU" sz="1800" dirty="0" err="1"/>
              <a:t>ruby</a:t>
            </a:r>
            <a:r>
              <a:rPr lang="ru-RU" sz="1800" dirty="0"/>
              <a:t>&gt; &lt;/</a:t>
            </a:r>
            <a:r>
              <a:rPr lang="ru-RU" sz="1800" dirty="0" err="1"/>
              <a:t>ruby</a:t>
            </a:r>
            <a:r>
              <a:rPr lang="ru-RU" sz="1800" dirty="0"/>
              <a:t>&gt; — теги обрамляют текст и аннотацию к нему. </a:t>
            </a:r>
            <a:endParaRPr lang="ru-RU" sz="1800" dirty="0" smtClean="0"/>
          </a:p>
          <a:p>
            <a:endParaRPr lang="ru-RU" sz="1800" dirty="0"/>
          </a:p>
          <a:p>
            <a:r>
              <a:rPr lang="ru-RU" sz="1800" dirty="0" smtClean="0"/>
              <a:t>&lt;</a:t>
            </a:r>
            <a:r>
              <a:rPr lang="ru-RU" sz="1800" dirty="0" err="1"/>
              <a:t>rt</a:t>
            </a:r>
            <a:r>
              <a:rPr lang="ru-RU" sz="1800" dirty="0"/>
              <a:t>&gt; &lt;/</a:t>
            </a:r>
            <a:r>
              <a:rPr lang="ru-RU" sz="1800" dirty="0" err="1"/>
              <a:t>rt</a:t>
            </a:r>
            <a:r>
              <a:rPr lang="ru-RU" sz="1800" dirty="0"/>
              <a:t>&gt; — теги находятся между тегами </a:t>
            </a:r>
            <a:r>
              <a:rPr lang="ru-RU" sz="1800" dirty="0" err="1"/>
              <a:t>ruby</a:t>
            </a:r>
            <a:r>
              <a:rPr lang="ru-RU" sz="1800" dirty="0"/>
              <a:t>, предназначены для обрамления аннотации. </a:t>
            </a:r>
            <a:endParaRPr lang="ru-RU" sz="1800" dirty="0" smtClean="0"/>
          </a:p>
          <a:p>
            <a:endParaRPr lang="ru-RU" sz="1800" dirty="0"/>
          </a:p>
          <a:p>
            <a:r>
              <a:rPr lang="ru-RU" sz="1800" dirty="0" smtClean="0"/>
              <a:t>&lt;</a:t>
            </a:r>
            <a:r>
              <a:rPr lang="ru-RU" sz="1800" dirty="0" err="1"/>
              <a:t>rp</a:t>
            </a:r>
            <a:r>
              <a:rPr lang="ru-RU" sz="1800" dirty="0"/>
              <a:t>&gt; &lt;/</a:t>
            </a:r>
            <a:r>
              <a:rPr lang="ru-RU" sz="1800" dirty="0" err="1"/>
              <a:t>rp</a:t>
            </a:r>
            <a:r>
              <a:rPr lang="ru-RU" sz="1800" dirty="0"/>
              <a:t>&gt; — теги предназначены для браузеров которые не поддерживают теги </a:t>
            </a:r>
            <a:r>
              <a:rPr lang="ru-RU" sz="1800" dirty="0" err="1" smtClean="0"/>
              <a:t>ruby</a:t>
            </a:r>
            <a:r>
              <a:rPr lang="ru-RU" sz="1800" dirty="0" smtClean="0"/>
              <a:t>.</a:t>
            </a:r>
          </a:p>
          <a:p>
            <a:endParaRPr lang="ru-RU" sz="1800" dirty="0" smtClean="0"/>
          </a:p>
          <a:p>
            <a:r>
              <a:rPr lang="ru-RU" sz="1800" dirty="0" smtClean="0"/>
              <a:t> </a:t>
            </a:r>
            <a:r>
              <a:rPr lang="ru-RU" sz="1800" dirty="0"/>
              <a:t>&lt;</a:t>
            </a:r>
            <a:r>
              <a:rPr lang="ru-RU" sz="1800" dirty="0" err="1"/>
              <a:t>wbr</a:t>
            </a:r>
            <a:r>
              <a:rPr lang="ru-RU" sz="1800" dirty="0"/>
              <a:t> /&gt; — тег указывает браузеру в каком месте переносить слово, если это слово не вмещается в окно браузера.</a:t>
            </a:r>
          </a:p>
        </p:txBody>
      </p:sp>
    </p:spTree>
    <p:extLst>
      <p:ext uri="{BB962C8B-B14F-4D97-AF65-F5344CB8AC3E}">
        <p14:creationId xmlns:p14="http://schemas.microsoft.com/office/powerpoint/2010/main" val="40202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8434</TotalTime>
  <Words>966</Words>
  <Application>Microsoft Office PowerPoint</Application>
  <PresentationFormat>Широкоэкранный</PresentationFormat>
  <Paragraphs>76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Войнов</dc:creator>
  <cp:lastModifiedBy>LIKEABOSS</cp:lastModifiedBy>
  <cp:revision>81</cp:revision>
  <dcterms:modified xsi:type="dcterms:W3CDTF">2023-02-20T14:40:19Z</dcterms:modified>
</cp:coreProperties>
</file>