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186296"/>
    <a:srgbClr val="63A7D9"/>
    <a:srgbClr val="124C74"/>
    <a:srgbClr val="3C91D0"/>
    <a:srgbClr val="4F88AF"/>
    <a:srgbClr val="F1EED8"/>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22471" autoAdjust="0"/>
    <p:restoredTop sz="94660"/>
  </p:normalViewPr>
  <p:slideViewPr>
    <p:cSldViewPr snapToGrid="0">
      <p:cViewPr>
        <p:scale>
          <a:sx n="66" d="100"/>
          <a:sy n="66" d="100"/>
        </p:scale>
        <p:origin x="594" y="45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1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14"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EA9C4CB-C7A9-4238-9298-205135DBAE38}" type="datetimeFigureOut">
              <a:rPr altLang="en-US" lang="zh-CN" smtClean="0"/>
              <a:t>2019/10/31</a:t>
            </a:fld>
            <a:endParaRPr altLang="en-US" lang="zh-CN"/>
          </a:p>
        </p:txBody>
      </p:sp>
      <p:sp>
        <p:nvSpPr>
          <p:cNvPr id="1048715"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16"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7"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18"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9C6F160-9FFF-47A1-9136-6454979EC289}"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0" name="幻灯片图像占位符 1"/>
          <p:cNvSpPr>
            <a:spLocks noChangeAspect="1" noRot="1" noGrp="1"/>
          </p:cNvSpPr>
          <p:nvPr>
            <p:ph type="sldImg"/>
          </p:nvPr>
        </p:nvSpPr>
        <p:spPr/>
      </p:sp>
      <p:sp>
        <p:nvSpPr>
          <p:cNvPr id="1048621" name="备注占位符 2"/>
          <p:cNvSpPr>
            <a:spLocks noGrp="1"/>
          </p:cNvSpPr>
          <p:nvPr>
            <p:ph type="body" idx="1"/>
          </p:nvPr>
        </p:nvSpPr>
        <p:spPr/>
        <p:txBody>
          <a:bodyPr/>
          <a:p>
            <a:r>
              <a:rPr altLang="en-US" lang="zh-CN" smtClean="0"/>
              <a:t>更多精美</a:t>
            </a:r>
            <a:r>
              <a:rPr altLang="zh-CN" lang="en-US" smtClean="0"/>
              <a:t>PPT</a:t>
            </a:r>
            <a:r>
              <a:rPr altLang="en-US" lang="zh-CN" smtClean="0"/>
              <a:t>模板下载：</a:t>
            </a:r>
            <a:endParaRPr altLang="zh-CN" lang="en-US" smtClean="0"/>
          </a:p>
          <a:p>
            <a:r>
              <a:rPr altLang="zh-CN" lang="en-US" smtClean="0"/>
              <a:t>http://so.ooopic.com/sousuo/15770370/</a:t>
            </a:r>
            <a:endParaRPr altLang="en-US" lang="zh-CN"/>
          </a:p>
        </p:txBody>
      </p:sp>
      <p:sp>
        <p:nvSpPr>
          <p:cNvPr id="1048622" name="灯片编号占位符 3"/>
          <p:cNvSpPr>
            <a:spLocks noGrp="1"/>
          </p:cNvSpPr>
          <p:nvPr>
            <p:ph type="sldNum" sz="quarter" idx="10"/>
          </p:nvPr>
        </p:nvSpPr>
        <p:spPr/>
        <p:txBody>
          <a:bodyPr/>
          <a:p>
            <a:fld id="{D0C22898-45BB-4E96-99D7-729736ECC9C5}" type="slidenum">
              <a:rPr altLang="en-US" lang="zh-CN" smtClean="0"/>
              <a:t>19</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5" name="幻灯片图像占位符 1"/>
          <p:cNvSpPr>
            <a:spLocks noChangeAspect="1" noRot="1" noGrp="1"/>
          </p:cNvSpPr>
          <p:nvPr>
            <p:ph type="sldImg"/>
          </p:nvPr>
        </p:nvSpPr>
        <p:spPr/>
      </p:sp>
      <p:sp>
        <p:nvSpPr>
          <p:cNvPr id="1048636" name="备注占位符 2"/>
          <p:cNvSpPr>
            <a:spLocks noGrp="1"/>
          </p:cNvSpPr>
          <p:nvPr>
            <p:ph type="body" idx="1"/>
          </p:nvPr>
        </p:nvSpPr>
        <p:spPr/>
        <p:txBody>
          <a:bodyPr/>
          <a:p>
            <a:r>
              <a:rPr altLang="en-US" lang="zh-CN" smtClean="0"/>
              <a:t>更多精美</a:t>
            </a:r>
            <a:r>
              <a:rPr altLang="zh-CN" lang="en-US" smtClean="0"/>
              <a:t>PPT</a:t>
            </a:r>
            <a:r>
              <a:rPr altLang="en-US" lang="zh-CN" smtClean="0"/>
              <a:t>模板下载：</a:t>
            </a:r>
            <a:endParaRPr altLang="zh-CN" lang="en-US" smtClean="0"/>
          </a:p>
          <a:p>
            <a:r>
              <a:rPr altLang="zh-CN" lang="en-US" smtClean="0"/>
              <a:t>http://so.ooopic.com/sousuo/15770370/</a:t>
            </a:r>
            <a:endParaRPr altLang="en-US" lang="zh-CN"/>
          </a:p>
        </p:txBody>
      </p:sp>
      <p:sp>
        <p:nvSpPr>
          <p:cNvPr id="1048637" name="灯片编号占位符 3"/>
          <p:cNvSpPr>
            <a:spLocks noGrp="1"/>
          </p:cNvSpPr>
          <p:nvPr>
            <p:ph type="sldNum" sz="quarter" idx="10"/>
          </p:nvPr>
        </p:nvSpPr>
        <p:spPr/>
        <p:txBody>
          <a:bodyPr/>
          <a:p>
            <a:fld id="{D0C22898-45BB-4E96-99D7-729736ECC9C5}" type="slidenum">
              <a:rPr altLang="en-US" lang="zh-CN" smtClean="0"/>
              <a:t>15</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583" name="日期占位符 3"/>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83" name="标题 1"/>
          <p:cNvSpPr>
            <a:spLocks noGrp="1"/>
          </p:cNvSpPr>
          <p:nvPr>
            <p:ph type="title"/>
          </p:nvPr>
        </p:nvSpPr>
        <p:spPr/>
        <p:txBody>
          <a:bodyPr/>
          <a:p>
            <a:r>
              <a:rPr altLang="en-US" lang="zh-CN" smtClean="0"/>
              <a:t>单击此处编辑母版标题样式</a:t>
            </a:r>
            <a:endParaRPr altLang="en-US" lang="zh-CN"/>
          </a:p>
        </p:txBody>
      </p:sp>
      <p:sp>
        <p:nvSpPr>
          <p:cNvPr id="1048684" name="竖排文字占位符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日期占位符 3"/>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86" name="页脚占位符 4"/>
          <p:cNvSpPr>
            <a:spLocks noGrp="1"/>
          </p:cNvSpPr>
          <p:nvPr>
            <p:ph type="ftr" sz="quarter" idx="11"/>
          </p:nvPr>
        </p:nvSpPr>
        <p:spPr/>
        <p:txBody>
          <a:bodyPr/>
          <a:p>
            <a:endParaRPr altLang="en-US" lang="zh-CN"/>
          </a:p>
        </p:txBody>
      </p:sp>
      <p:sp>
        <p:nvSpPr>
          <p:cNvPr id="1048687" name="灯片编号占位符 5"/>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67"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68" name="竖排文字占位符 2"/>
          <p:cNvSpPr>
            <a:spLocks noGrp="1"/>
          </p:cNvSpPr>
          <p:nvPr>
            <p:ph type="body" orient="vert" idx="1"/>
          </p:nvPr>
        </p:nvSpPr>
        <p:spPr>
          <a:xfrm>
            <a:off x="838200" y="365125"/>
            <a:ext cx="7734300"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日期占位符 3"/>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70" name="页脚占位符 4"/>
          <p:cNvSpPr>
            <a:spLocks noGrp="1"/>
          </p:cNvSpPr>
          <p:nvPr>
            <p:ph type="ftr" sz="quarter" idx="11"/>
          </p:nvPr>
        </p:nvSpPr>
        <p:spPr/>
        <p:txBody>
          <a:bodyPr/>
          <a:p>
            <a:endParaRPr altLang="en-US" lang="zh-CN"/>
          </a:p>
        </p:txBody>
      </p:sp>
      <p:sp>
        <p:nvSpPr>
          <p:cNvPr id="1048671" name="灯片编号占位符 5"/>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33"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672" name="标题 1"/>
          <p:cNvSpPr>
            <a:spLocks noGrp="1"/>
          </p:cNvSpPr>
          <p:nvPr>
            <p:ph type="title"/>
          </p:nvPr>
        </p:nvSpPr>
        <p:spPr/>
        <p:txBody>
          <a:bodyPr/>
          <a:p>
            <a:r>
              <a:rPr altLang="en-US" lang="zh-CN" smtClean="0"/>
              <a:t>单击此处编辑母版标题样式</a:t>
            </a:r>
            <a:endParaRPr altLang="en-US" lang="zh-CN"/>
          </a:p>
        </p:txBody>
      </p:sp>
      <p:sp>
        <p:nvSpPr>
          <p:cNvPr id="1048673" name="内容占位符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4" name="日期占位符 3"/>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75" name="页脚占位符 4"/>
          <p:cNvSpPr>
            <a:spLocks noGrp="1"/>
          </p:cNvSpPr>
          <p:nvPr>
            <p:ph type="ftr" sz="quarter" idx="11"/>
          </p:nvPr>
        </p:nvSpPr>
        <p:spPr/>
        <p:txBody>
          <a:bodyPr/>
          <a:p>
            <a:endParaRPr altLang="en-US" lang="zh-CN"/>
          </a:p>
        </p:txBody>
      </p:sp>
      <p:sp>
        <p:nvSpPr>
          <p:cNvPr id="1048676" name="灯片编号占位符 5"/>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57" name=""/>
        <p:cNvGrpSpPr/>
        <p:nvPr/>
      </p:nvGrpSpPr>
      <p:grpSpPr>
        <a:xfrm>
          <a:off x="0" y="0"/>
          <a:ext cx="0" cy="0"/>
          <a:chOff x="0" y="0"/>
          <a:chExt cx="0" cy="0"/>
        </a:xfrm>
      </p:grpSpPr>
      <p:sp>
        <p:nvSpPr>
          <p:cNvPr id="1048688"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89"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48690" name="日期占位符 3"/>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91" name="页脚占位符 4"/>
          <p:cNvSpPr>
            <a:spLocks noGrp="1"/>
          </p:cNvSpPr>
          <p:nvPr>
            <p:ph type="ftr" sz="quarter" idx="11"/>
          </p:nvPr>
        </p:nvSpPr>
        <p:spPr/>
        <p:txBody>
          <a:bodyPr/>
          <a:p>
            <a:endParaRPr altLang="en-US" lang="zh-CN"/>
          </a:p>
        </p:txBody>
      </p:sp>
      <p:sp>
        <p:nvSpPr>
          <p:cNvPr id="1048692" name="灯片编号占位符 5"/>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58" name=""/>
        <p:cNvGrpSpPr/>
        <p:nvPr/>
      </p:nvGrpSpPr>
      <p:grpSpPr>
        <a:xfrm>
          <a:off x="0" y="0"/>
          <a:ext cx="0" cy="0"/>
          <a:chOff x="0" y="0"/>
          <a:chExt cx="0" cy="0"/>
        </a:xfrm>
      </p:grpSpPr>
      <p:sp>
        <p:nvSpPr>
          <p:cNvPr id="1048693" name="标题 1"/>
          <p:cNvSpPr>
            <a:spLocks noGrp="1"/>
          </p:cNvSpPr>
          <p:nvPr>
            <p:ph type="title"/>
          </p:nvPr>
        </p:nvSpPr>
        <p:spPr/>
        <p:txBody>
          <a:bodyPr/>
          <a:p>
            <a:r>
              <a:rPr altLang="en-US" lang="zh-CN" smtClean="0"/>
              <a:t>单击此处编辑母版标题样式</a:t>
            </a:r>
            <a:endParaRPr altLang="en-US" lang="zh-CN"/>
          </a:p>
        </p:txBody>
      </p:sp>
      <p:sp>
        <p:nvSpPr>
          <p:cNvPr id="1048694" name="内容占位符 2"/>
          <p:cNvSpPr>
            <a:spLocks noGrp="1"/>
          </p:cNvSpPr>
          <p:nvPr>
            <p:ph sz="half" idx="1"/>
          </p:nvPr>
        </p:nvSpPr>
        <p:spPr>
          <a:xfrm>
            <a:off x="838200" y="1825625"/>
            <a:ext cx="51816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5" name="内容占位符 3"/>
          <p:cNvSpPr>
            <a:spLocks noGrp="1"/>
          </p:cNvSpPr>
          <p:nvPr>
            <p:ph sz="half" idx="2"/>
          </p:nvPr>
        </p:nvSpPr>
        <p:spPr>
          <a:xfrm>
            <a:off x="6172200" y="1825625"/>
            <a:ext cx="51816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6" name="日期占位符 4"/>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97" name="页脚占位符 5"/>
          <p:cNvSpPr>
            <a:spLocks noGrp="1"/>
          </p:cNvSpPr>
          <p:nvPr>
            <p:ph type="ftr" sz="quarter" idx="11"/>
          </p:nvPr>
        </p:nvSpPr>
        <p:spPr/>
        <p:txBody>
          <a:bodyPr/>
          <a:p>
            <a:endParaRPr altLang="en-US" lang="zh-CN"/>
          </a:p>
        </p:txBody>
      </p:sp>
      <p:sp>
        <p:nvSpPr>
          <p:cNvPr id="1048698" name="灯片编号占位符 6"/>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9"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700"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48701" name="内容占位符 3"/>
          <p:cNvSpPr>
            <a:spLocks noGrp="1"/>
          </p:cNvSpPr>
          <p:nvPr>
            <p:ph sz="half" idx="2"/>
          </p:nvPr>
        </p:nvSpPr>
        <p:spPr>
          <a:xfrm>
            <a:off x="839788" y="2505075"/>
            <a:ext cx="5157787"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48703" name="内容占位符 5"/>
          <p:cNvSpPr>
            <a:spLocks noGrp="1"/>
          </p:cNvSpPr>
          <p:nvPr>
            <p:ph sz="quarter" idx="4"/>
          </p:nvPr>
        </p:nvSpPr>
        <p:spPr>
          <a:xfrm>
            <a:off x="6172200" y="2505075"/>
            <a:ext cx="5183188"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4" name="日期占位符 6"/>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705" name="页脚占位符 7"/>
          <p:cNvSpPr>
            <a:spLocks noGrp="1"/>
          </p:cNvSpPr>
          <p:nvPr>
            <p:ph type="ftr" sz="quarter" idx="11"/>
          </p:nvPr>
        </p:nvSpPr>
        <p:spPr/>
        <p:txBody>
          <a:bodyPr/>
          <a:p>
            <a:endParaRPr altLang="en-US" lang="zh-CN"/>
          </a:p>
        </p:txBody>
      </p:sp>
      <p:sp>
        <p:nvSpPr>
          <p:cNvPr id="1048706" name="灯片编号占位符 8"/>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63" name="标题 1"/>
          <p:cNvSpPr>
            <a:spLocks noGrp="1"/>
          </p:cNvSpPr>
          <p:nvPr>
            <p:ph type="title"/>
          </p:nvPr>
        </p:nvSpPr>
        <p:spPr/>
        <p:txBody>
          <a:bodyPr/>
          <a:p>
            <a:r>
              <a:rPr altLang="en-US" lang="zh-CN" smtClean="0"/>
              <a:t>单击此处编辑母版标题样式</a:t>
            </a:r>
            <a:endParaRPr altLang="en-US" lang="zh-CN"/>
          </a:p>
        </p:txBody>
      </p:sp>
      <p:sp>
        <p:nvSpPr>
          <p:cNvPr id="1048664" name="日期占位符 2"/>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65" name="页脚占位符 3"/>
          <p:cNvSpPr>
            <a:spLocks noGrp="1"/>
          </p:cNvSpPr>
          <p:nvPr>
            <p:ph type="ftr" sz="quarter" idx="11"/>
          </p:nvPr>
        </p:nvSpPr>
        <p:spPr/>
        <p:txBody>
          <a:bodyPr/>
          <a:p>
            <a:endParaRPr altLang="en-US" lang="zh-CN"/>
          </a:p>
        </p:txBody>
      </p:sp>
      <p:sp>
        <p:nvSpPr>
          <p:cNvPr id="1048666" name="灯片编号占位符 4"/>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623" name="日期占位符 1"/>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24" name="页脚占位符 2"/>
          <p:cNvSpPr>
            <a:spLocks noGrp="1"/>
          </p:cNvSpPr>
          <p:nvPr>
            <p:ph type="ftr" sz="quarter" idx="11"/>
          </p:nvPr>
        </p:nvSpPr>
        <p:spPr/>
        <p:txBody>
          <a:bodyPr/>
          <a:p>
            <a:endParaRPr altLang="en-US" lang="zh-CN"/>
          </a:p>
        </p:txBody>
      </p:sp>
      <p:sp>
        <p:nvSpPr>
          <p:cNvPr id="1048625" name="灯片编号占位符 3"/>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60" name=""/>
        <p:cNvGrpSpPr/>
        <p:nvPr/>
      </p:nvGrpSpPr>
      <p:grpSpPr>
        <a:xfrm>
          <a:off x="0" y="0"/>
          <a:ext cx="0" cy="0"/>
          <a:chOff x="0" y="0"/>
          <a:chExt cx="0" cy="0"/>
        </a:xfrm>
      </p:grpSpPr>
      <p:sp>
        <p:nvSpPr>
          <p:cNvPr id="1048707"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708"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48710" name="日期占位符 4"/>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711" name="页脚占位符 5"/>
          <p:cNvSpPr>
            <a:spLocks noGrp="1"/>
          </p:cNvSpPr>
          <p:nvPr>
            <p:ph type="ftr" sz="quarter" idx="11"/>
          </p:nvPr>
        </p:nvSpPr>
        <p:spPr/>
        <p:txBody>
          <a:bodyPr/>
          <a:p>
            <a:endParaRPr altLang="en-US" lang="zh-CN"/>
          </a:p>
        </p:txBody>
      </p:sp>
      <p:sp>
        <p:nvSpPr>
          <p:cNvPr id="1048712" name="灯片编号占位符 6"/>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55" name=""/>
        <p:cNvGrpSpPr/>
        <p:nvPr/>
      </p:nvGrpSpPr>
      <p:grpSpPr>
        <a:xfrm>
          <a:off x="0" y="0"/>
          <a:ext cx="0" cy="0"/>
          <a:chOff x="0" y="0"/>
          <a:chExt cx="0" cy="0"/>
        </a:xfrm>
      </p:grpSpPr>
      <p:sp>
        <p:nvSpPr>
          <p:cNvPr id="1048677"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78"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48680" name="日期占位符 4"/>
          <p:cNvSpPr>
            <a:spLocks noGrp="1"/>
          </p:cNvSpPr>
          <p:nvPr>
            <p:ph type="dt" sz="half" idx="10"/>
          </p:nvPr>
        </p:nvSpPr>
        <p:spPr/>
        <p:txBody>
          <a:bodyPr/>
          <a:p>
            <a:fld id="{12B06428-335B-46CF-BBB1-B75004DD92C0}" type="datetimeFigureOut">
              <a:rPr altLang="en-US" lang="zh-CN" smtClean="0"/>
              <a:t>2019/10/31</a:t>
            </a:fld>
            <a:endParaRPr altLang="en-US" lang="zh-CN"/>
          </a:p>
        </p:txBody>
      </p:sp>
      <p:sp>
        <p:nvSpPr>
          <p:cNvPr id="1048681" name="页脚占位符 5"/>
          <p:cNvSpPr>
            <a:spLocks noGrp="1"/>
          </p:cNvSpPr>
          <p:nvPr>
            <p:ph type="ftr" sz="quarter" idx="11"/>
          </p:nvPr>
        </p:nvSpPr>
        <p:spPr/>
        <p:txBody>
          <a:bodyPr/>
          <a:p>
            <a:endParaRPr altLang="en-US" lang="zh-CN"/>
          </a:p>
        </p:txBody>
      </p:sp>
      <p:sp>
        <p:nvSpPr>
          <p:cNvPr id="1048682" name="灯片编号占位符 6"/>
          <p:cNvSpPr>
            <a:spLocks noGrp="1"/>
          </p:cNvSpPr>
          <p:nvPr>
            <p:ph type="sldNum" sz="quarter" idx="12"/>
          </p:nvPr>
        </p:nvSpPr>
        <p:spPr/>
        <p:txBody>
          <a:bodyPr/>
          <a:p>
            <a:fld id="{65190E64-A298-4FB4-9D7B-D980DF2D4291}"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12B06428-335B-46CF-BBB1-B75004DD92C0}" type="datetimeFigureOut">
              <a:rPr altLang="en-US" lang="zh-CN" smtClean="0"/>
              <a:t>2019/10/31</a:t>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65190E64-A298-4FB4-9D7B-D980DF2D4291}"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slideLayout" Target="../slideLayouts/slideLayout12.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2" name="图片 9"/>
          <p:cNvPicPr>
            <a:picLocks noChangeAspect="1"/>
          </p:cNvPicPr>
          <p:nvPr/>
        </p:nvPicPr>
        <p:blipFill rotWithShape="1">
          <a:blip xmlns:r="http://schemas.openxmlformats.org/officeDocument/2006/relationships" r:embed="rId1" cstate="print"/>
          <a:srcRect l="14753" t="56620" r="77765" b="16585"/>
          <a:stretch>
            <a:fillRect/>
          </a:stretch>
        </p:blipFill>
        <p:spPr>
          <a:xfrm>
            <a:off x="353961" y="4868943"/>
            <a:ext cx="988143" cy="1649950"/>
          </a:xfrm>
          <a:custGeom>
            <a:avLst/>
            <a:gdLst>
              <a:gd name="connsiteX0" fmla="*/ 0 w 988143"/>
              <a:gd name="connsiteY0" fmla="*/ 0 h 1649950"/>
              <a:gd name="connsiteX1" fmla="*/ 988143 w 988143"/>
              <a:gd name="connsiteY1" fmla="*/ 0 h 1649950"/>
              <a:gd name="connsiteX2" fmla="*/ 988143 w 988143"/>
              <a:gd name="connsiteY2" fmla="*/ 1649950 h 1649950"/>
              <a:gd name="connsiteX3" fmla="*/ 0 w 988143"/>
              <a:gd name="connsiteY3" fmla="*/ 1649950 h 1649950"/>
            </a:gdLst>
            <a:ahLst/>
            <a:cxnLst>
              <a:cxn ang="0">
                <a:pos x="connsiteX0" y="connsiteY0"/>
              </a:cxn>
              <a:cxn ang="0">
                <a:pos x="connsiteX1" y="connsiteY1"/>
              </a:cxn>
              <a:cxn ang="0">
                <a:pos x="connsiteX2" y="connsiteY2"/>
              </a:cxn>
              <a:cxn ang="0">
                <a:pos x="connsiteX3" y="connsiteY3"/>
              </a:cxn>
            </a:cxnLst>
            <a:rect l="l" t="t" r="r" b="b"/>
            <a:pathLst>
              <a:path w="988143" h="1649950">
                <a:moveTo>
                  <a:pt x="0" y="0"/>
                </a:moveTo>
                <a:lnTo>
                  <a:pt x="988143" y="0"/>
                </a:lnTo>
                <a:lnTo>
                  <a:pt x="988143" y="1649950"/>
                </a:lnTo>
                <a:lnTo>
                  <a:pt x="0" y="1649950"/>
                </a:lnTo>
                <a:close/>
              </a:path>
            </a:pathLst>
          </a:custGeom>
        </p:spPr>
      </p:pic>
      <p:pic>
        <p:nvPicPr>
          <p:cNvPr id="2097153" name="图片 11"/>
          <p:cNvPicPr>
            <a:picLocks noChangeAspect="1"/>
          </p:cNvPicPr>
          <p:nvPr/>
        </p:nvPicPr>
        <p:blipFill rotWithShape="1">
          <a:blip xmlns:r="http://schemas.openxmlformats.org/officeDocument/2006/relationships" r:embed="rId1" cstate="print"/>
          <a:srcRect l="44970" t="70018" r="34329" b="11078"/>
          <a:stretch>
            <a:fillRect/>
          </a:stretch>
        </p:blipFill>
        <p:spPr>
          <a:xfrm>
            <a:off x="4344958" y="5693918"/>
            <a:ext cx="2734268" cy="1164082"/>
          </a:xfrm>
          <a:custGeom>
            <a:avLst/>
            <a:gdLst>
              <a:gd name="connsiteX0" fmla="*/ 0 w 2734268"/>
              <a:gd name="connsiteY0" fmla="*/ 0 h 1164082"/>
              <a:gd name="connsiteX1" fmla="*/ 2734268 w 2734268"/>
              <a:gd name="connsiteY1" fmla="*/ 0 h 1164082"/>
              <a:gd name="connsiteX2" fmla="*/ 2734268 w 2734268"/>
              <a:gd name="connsiteY2" fmla="*/ 1164082 h 1164082"/>
              <a:gd name="connsiteX3" fmla="*/ 0 w 2734268"/>
              <a:gd name="connsiteY3" fmla="*/ 1164082 h 1164082"/>
            </a:gdLst>
            <a:ahLst/>
            <a:cxnLst>
              <a:cxn ang="0">
                <a:pos x="connsiteX0" y="connsiteY0"/>
              </a:cxn>
              <a:cxn ang="0">
                <a:pos x="connsiteX1" y="connsiteY1"/>
              </a:cxn>
              <a:cxn ang="0">
                <a:pos x="connsiteX2" y="connsiteY2"/>
              </a:cxn>
              <a:cxn ang="0">
                <a:pos x="connsiteX3" y="connsiteY3"/>
              </a:cxn>
            </a:cxnLst>
            <a:rect l="l" t="t" r="r" b="b"/>
            <a:pathLst>
              <a:path w="2734268" h="1164082">
                <a:moveTo>
                  <a:pt x="0" y="0"/>
                </a:moveTo>
                <a:lnTo>
                  <a:pt x="2734268" y="0"/>
                </a:lnTo>
                <a:lnTo>
                  <a:pt x="2734268" y="1164082"/>
                </a:lnTo>
                <a:lnTo>
                  <a:pt x="0" y="1164082"/>
                </a:lnTo>
                <a:close/>
              </a:path>
            </a:pathLst>
          </a:custGeom>
        </p:spPr>
      </p:pic>
      <p:pic>
        <p:nvPicPr>
          <p:cNvPr id="2097154" name="图片 16"/>
          <p:cNvPicPr>
            <a:picLocks noChangeAspect="1"/>
          </p:cNvPicPr>
          <p:nvPr/>
        </p:nvPicPr>
        <p:blipFill rotWithShape="1">
          <a:blip xmlns:r="http://schemas.openxmlformats.org/officeDocument/2006/relationships" r:embed="rId1" cstate="print"/>
          <a:srcRect l="23232" t="56280" r="56437" b="11078"/>
          <a:stretch>
            <a:fillRect/>
          </a:stretch>
        </p:blipFill>
        <p:spPr>
          <a:xfrm>
            <a:off x="1246776" y="4868943"/>
            <a:ext cx="2685351" cy="2010039"/>
          </a:xfrm>
          <a:custGeom>
            <a:avLst/>
            <a:gdLst>
              <a:gd name="connsiteX0" fmla="*/ 1383908 w 2685351"/>
              <a:gd name="connsiteY0" fmla="*/ 0 h 2010039"/>
              <a:gd name="connsiteX1" fmla="*/ 2685351 w 2685351"/>
              <a:gd name="connsiteY1" fmla="*/ 2004747 h 2010039"/>
              <a:gd name="connsiteX2" fmla="*/ 2677199 w 2685351"/>
              <a:gd name="connsiteY2" fmla="*/ 2010039 h 2010039"/>
              <a:gd name="connsiteX3" fmla="*/ 721651 w 2685351"/>
              <a:gd name="connsiteY3" fmla="*/ 2010039 h 2010039"/>
              <a:gd name="connsiteX4" fmla="*/ 0 w 2685351"/>
              <a:gd name="connsiteY4" fmla="*/ 898407 h 2010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5351" h="2010039">
                <a:moveTo>
                  <a:pt x="1383908" y="0"/>
                </a:moveTo>
                <a:lnTo>
                  <a:pt x="2685351" y="2004747"/>
                </a:lnTo>
                <a:lnTo>
                  <a:pt x="2677199" y="2010039"/>
                </a:lnTo>
                <a:lnTo>
                  <a:pt x="721651" y="2010039"/>
                </a:lnTo>
                <a:lnTo>
                  <a:pt x="0" y="898407"/>
                </a:lnTo>
                <a:close/>
              </a:path>
            </a:pathLst>
          </a:custGeom>
        </p:spPr>
      </p:pic>
      <p:pic>
        <p:nvPicPr>
          <p:cNvPr id="2097155" name="图片 17"/>
          <p:cNvPicPr>
            <a:picLocks noChangeAspect="1"/>
          </p:cNvPicPr>
          <p:nvPr/>
        </p:nvPicPr>
        <p:blipFill rotWithShape="1">
          <a:blip xmlns:r="http://schemas.openxmlformats.org/officeDocument/2006/relationships" r:embed="rId1" cstate="print"/>
          <a:srcRect l="38202" t="58282" r="53311" b="24474"/>
          <a:stretch>
            <a:fillRect/>
          </a:stretch>
        </p:blipFill>
        <p:spPr>
          <a:xfrm>
            <a:off x="3224080" y="4992229"/>
            <a:ext cx="1120878" cy="1061884"/>
          </a:xfrm>
          <a:custGeom>
            <a:avLst/>
            <a:gdLst>
              <a:gd name="connsiteX0" fmla="*/ 0 w 1120878"/>
              <a:gd name="connsiteY0" fmla="*/ 0 h 1061884"/>
              <a:gd name="connsiteX1" fmla="*/ 1120878 w 1120878"/>
              <a:gd name="connsiteY1" fmla="*/ 0 h 1061884"/>
              <a:gd name="connsiteX2" fmla="*/ 1120878 w 1120878"/>
              <a:gd name="connsiteY2" fmla="*/ 1061884 h 1061884"/>
              <a:gd name="connsiteX3" fmla="*/ 0 w 1120878"/>
              <a:gd name="connsiteY3" fmla="*/ 1061884 h 1061884"/>
            </a:gdLst>
            <a:ahLst/>
            <a:cxnLst>
              <a:cxn ang="0">
                <a:pos x="connsiteX0" y="connsiteY0"/>
              </a:cxn>
              <a:cxn ang="0">
                <a:pos x="connsiteX1" y="connsiteY1"/>
              </a:cxn>
              <a:cxn ang="0">
                <a:pos x="connsiteX2" y="connsiteY2"/>
              </a:cxn>
              <a:cxn ang="0">
                <a:pos x="connsiteX3" y="connsiteY3"/>
              </a:cxn>
            </a:cxnLst>
            <a:rect l="l" t="t" r="r" b="b"/>
            <a:pathLst>
              <a:path w="1120878" h="1061884">
                <a:moveTo>
                  <a:pt x="0" y="0"/>
                </a:moveTo>
                <a:lnTo>
                  <a:pt x="1120878" y="0"/>
                </a:lnTo>
                <a:lnTo>
                  <a:pt x="1120878" y="1061884"/>
                </a:lnTo>
                <a:lnTo>
                  <a:pt x="0" y="1061884"/>
                </a:lnTo>
                <a:close/>
              </a:path>
            </a:pathLst>
          </a:custGeom>
        </p:spPr>
      </p:pic>
      <p:pic>
        <p:nvPicPr>
          <p:cNvPr id="2097156" name="图片 18"/>
          <p:cNvPicPr>
            <a:picLocks noChangeAspect="1"/>
          </p:cNvPicPr>
          <p:nvPr/>
        </p:nvPicPr>
        <p:blipFill rotWithShape="1">
          <a:blip xmlns:r="http://schemas.openxmlformats.org/officeDocument/2006/relationships" r:embed="rId1" cstate="print"/>
          <a:srcRect l="84989" t="52294" r="4739" b="40281"/>
          <a:stretch>
            <a:fillRect/>
          </a:stretch>
        </p:blipFill>
        <p:spPr>
          <a:xfrm>
            <a:off x="10530350" y="2831689"/>
            <a:ext cx="1356851" cy="457201"/>
          </a:xfrm>
          <a:custGeom>
            <a:avLst/>
            <a:gdLst>
              <a:gd name="connsiteX0" fmla="*/ 0 w 1356851"/>
              <a:gd name="connsiteY0" fmla="*/ 0 h 457201"/>
              <a:gd name="connsiteX1" fmla="*/ 1356851 w 1356851"/>
              <a:gd name="connsiteY1" fmla="*/ 0 h 457201"/>
              <a:gd name="connsiteX2" fmla="*/ 1356851 w 1356851"/>
              <a:gd name="connsiteY2" fmla="*/ 457201 h 457201"/>
              <a:gd name="connsiteX3" fmla="*/ 0 w 1356851"/>
              <a:gd name="connsiteY3" fmla="*/ 457201 h 457201"/>
            </a:gdLst>
            <a:ahLst/>
            <a:cxnLst>
              <a:cxn ang="0">
                <a:pos x="connsiteX0" y="connsiteY0"/>
              </a:cxn>
              <a:cxn ang="0">
                <a:pos x="connsiteX1" y="connsiteY1"/>
              </a:cxn>
              <a:cxn ang="0">
                <a:pos x="connsiteX2" y="connsiteY2"/>
              </a:cxn>
              <a:cxn ang="0">
                <a:pos x="connsiteX3" y="connsiteY3"/>
              </a:cxn>
            </a:cxnLst>
            <a:rect l="l" t="t" r="r" b="b"/>
            <a:pathLst>
              <a:path w="1356851" h="457201">
                <a:moveTo>
                  <a:pt x="0" y="0"/>
                </a:moveTo>
                <a:lnTo>
                  <a:pt x="1356851" y="0"/>
                </a:lnTo>
                <a:lnTo>
                  <a:pt x="1356851" y="457201"/>
                </a:lnTo>
                <a:lnTo>
                  <a:pt x="0" y="457201"/>
                </a:lnTo>
                <a:close/>
              </a:path>
            </a:pathLst>
          </a:custGeom>
        </p:spPr>
      </p:pic>
      <p:pic>
        <p:nvPicPr>
          <p:cNvPr id="2097157" name="图片 25"/>
          <p:cNvPicPr>
            <a:picLocks noChangeAspect="1"/>
          </p:cNvPicPr>
          <p:nvPr/>
        </p:nvPicPr>
        <p:blipFill rotWithShape="1">
          <a:blip xmlns:r="http://schemas.openxmlformats.org/officeDocument/2006/relationships" r:embed="rId1" cstate="print"/>
          <a:srcRect l="5262" t="6308" r="2601" b="40760"/>
          <a:stretch>
            <a:fillRect/>
          </a:stretch>
        </p:blipFill>
        <p:spPr>
          <a:xfrm>
            <a:off x="0" y="-14749"/>
            <a:ext cx="12192000" cy="3259395"/>
          </a:xfrm>
          <a:custGeom>
            <a:avLst/>
            <a:gdLst>
              <a:gd name="connsiteX0" fmla="*/ 0 w 12169532"/>
              <a:gd name="connsiteY0" fmla="*/ 0 h 3259395"/>
              <a:gd name="connsiteX1" fmla="*/ 12169532 w 12169532"/>
              <a:gd name="connsiteY1" fmla="*/ 0 h 3259395"/>
              <a:gd name="connsiteX2" fmla="*/ 12169532 w 12169532"/>
              <a:gd name="connsiteY2" fmla="*/ 3259395 h 3259395"/>
              <a:gd name="connsiteX3" fmla="*/ 3932127 w 12169532"/>
              <a:gd name="connsiteY3" fmla="*/ 3259395 h 3259395"/>
              <a:gd name="connsiteX4" fmla="*/ 3932127 w 12169532"/>
              <a:gd name="connsiteY4" fmla="*/ 2408966 h 3259395"/>
              <a:gd name="connsiteX5" fmla="*/ 2747271 w 12169532"/>
              <a:gd name="connsiteY5" fmla="*/ 2408966 h 3259395"/>
              <a:gd name="connsiteX6" fmla="*/ 2747271 w 12169532"/>
              <a:gd name="connsiteY6" fmla="*/ 3259395 h 3259395"/>
              <a:gd name="connsiteX7" fmla="*/ 0 w 12169532"/>
              <a:gd name="connsiteY7" fmla="*/ 3259395 h 325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9532" h="3259395">
                <a:moveTo>
                  <a:pt x="0" y="0"/>
                </a:moveTo>
                <a:lnTo>
                  <a:pt x="12169532" y="0"/>
                </a:lnTo>
                <a:lnTo>
                  <a:pt x="12169532" y="3259395"/>
                </a:lnTo>
                <a:lnTo>
                  <a:pt x="3932127" y="3259395"/>
                </a:lnTo>
                <a:lnTo>
                  <a:pt x="3932127" y="2408966"/>
                </a:lnTo>
                <a:lnTo>
                  <a:pt x="2747271" y="2408966"/>
                </a:lnTo>
                <a:lnTo>
                  <a:pt x="2747271" y="3259395"/>
                </a:lnTo>
                <a:lnTo>
                  <a:pt x="0" y="3259395"/>
                </a:lnTo>
                <a:close/>
              </a:path>
            </a:pathLst>
          </a:custGeom>
        </p:spPr>
      </p:pic>
      <p:sp>
        <p:nvSpPr>
          <p:cNvPr id="1048586" name="文本框 5"/>
          <p:cNvSpPr txBox="1">
            <a:spLocks noChangeArrowheads="1"/>
          </p:cNvSpPr>
          <p:nvPr/>
        </p:nvSpPr>
        <p:spPr bwMode="auto">
          <a:xfrm>
            <a:off x="698828" y="2788206"/>
            <a:ext cx="8982690" cy="2047240"/>
          </a:xfrm>
          <a:prstGeom prst="rect"/>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indent="-285750" marL="742950">
              <a:defRPr sz="1300">
                <a:solidFill>
                  <a:schemeClr val="tx1"/>
                </a:solidFill>
                <a:latin typeface="Calibri Light" panose="020F0302020204030204" pitchFamily="34" charset="0"/>
                <a:ea typeface="方正宋刻本秀楷简体" panose="02000000000000000000" pitchFamily="2" charset="-122"/>
              </a:defRPr>
            </a:lvl2pPr>
            <a:lvl3pPr indent="-228600" marL="1143000">
              <a:defRPr sz="1300">
                <a:solidFill>
                  <a:schemeClr val="tx1"/>
                </a:solidFill>
                <a:latin typeface="Calibri Light" panose="020F0302020204030204" pitchFamily="34" charset="0"/>
                <a:ea typeface="方正宋刻本秀楷简体" panose="02000000000000000000" pitchFamily="2" charset="-122"/>
              </a:defRPr>
            </a:lvl3pPr>
            <a:lvl4pPr indent="-228600" marL="1600200">
              <a:defRPr sz="1300">
                <a:solidFill>
                  <a:schemeClr val="tx1"/>
                </a:solidFill>
                <a:latin typeface="Calibri Light" panose="020F0302020204030204" pitchFamily="34" charset="0"/>
                <a:ea typeface="方正宋刻本秀楷简体" panose="02000000000000000000" pitchFamily="2" charset="-122"/>
              </a:defRPr>
            </a:lvl4pPr>
            <a:lvl5pPr indent="-228600" marL="2057400">
              <a:defRPr sz="1300">
                <a:solidFill>
                  <a:schemeClr val="tx1"/>
                </a:solidFill>
                <a:latin typeface="Calibri Light" panose="020F0302020204030204" pitchFamily="34" charset="0"/>
                <a:ea typeface="方正宋刻本秀楷简体" panose="02000000000000000000" pitchFamily="2" charset="-122"/>
              </a:defRPr>
            </a:lvl5pPr>
            <a:lvl6pPr defTabSz="685800" eaLnBrk="0" fontAlgn="base" hangingPunct="0" indent="-228600" marL="251460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defTabSz="685800" eaLnBrk="0" fontAlgn="base" hangingPunct="0" indent="-228600" marL="297180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defTabSz="685800" eaLnBrk="0" fontAlgn="base" hangingPunct="0" indent="-228600" marL="342900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defTabSz="685800" eaLnBrk="0" fontAlgn="base" hangingPunct="0" indent="-228600" marL="388620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pPr>
            <a:r>
              <a:rPr altLang="zh-CN" b="1" dirty="0" sz="6600" lang="en-US">
                <a:solidFill>
                  <a:srgbClr val="186296"/>
                </a:solidFill>
                <a:latin typeface="Calibri" panose="020F0502020204030204" pitchFamily="34" charset="0"/>
                <a:ea typeface="创艺简细圆" pitchFamily="2" charset="-122"/>
              </a:rPr>
              <a:t>M</a:t>
            </a:r>
            <a:r>
              <a:rPr altLang="zh-CN" b="1" dirty="0" sz="6600" lang="en-US">
                <a:solidFill>
                  <a:srgbClr val="186296"/>
                </a:solidFill>
                <a:latin typeface="Calibri" panose="020F0502020204030204" pitchFamily="34" charset="0"/>
                <a:ea typeface="创艺简细圆" pitchFamily="2" charset="-122"/>
              </a:rPr>
              <a:t>A</a:t>
            </a:r>
            <a:r>
              <a:rPr altLang="zh-CN" b="1" dirty="0" sz="6600" lang="en-US">
                <a:solidFill>
                  <a:srgbClr val="186296"/>
                </a:solidFill>
                <a:latin typeface="Calibri" panose="020F0502020204030204" pitchFamily="34" charset="0"/>
                <a:ea typeface="创艺简细圆" pitchFamily="2" charset="-122"/>
              </a:rPr>
              <a:t>T</a:t>
            </a:r>
            <a:r>
              <a:rPr altLang="zh-CN" b="1" dirty="0" sz="6600" lang="en-US">
                <a:solidFill>
                  <a:srgbClr val="186296"/>
                </a:solidFill>
                <a:latin typeface="Calibri" panose="020F0502020204030204" pitchFamily="34" charset="0"/>
                <a:ea typeface="创艺简细圆" pitchFamily="2" charset="-122"/>
              </a:rPr>
              <a:t>E</a:t>
            </a:r>
            <a:r>
              <a:rPr altLang="zh-CN" b="1" dirty="0" sz="6600" lang="en-US">
                <a:solidFill>
                  <a:srgbClr val="186296"/>
                </a:solidFill>
                <a:latin typeface="Calibri" panose="020F0502020204030204" pitchFamily="34" charset="0"/>
                <a:ea typeface="创艺简细圆" pitchFamily="2" charset="-122"/>
              </a:rPr>
              <a:t>M</a:t>
            </a:r>
            <a:r>
              <a:rPr altLang="zh-CN" b="1" dirty="0" sz="6600" lang="en-US">
                <a:solidFill>
                  <a:srgbClr val="186296"/>
                </a:solidFill>
                <a:latin typeface="Calibri" panose="020F0502020204030204" pitchFamily="34" charset="0"/>
                <a:ea typeface="创艺简细圆" pitchFamily="2" charset="-122"/>
              </a:rPr>
              <a:t>A</a:t>
            </a:r>
            <a:r>
              <a:rPr altLang="zh-CN" b="1" dirty="0" sz="6600" lang="en-US">
                <a:solidFill>
                  <a:srgbClr val="186296"/>
                </a:solidFill>
                <a:latin typeface="Calibri" panose="020F0502020204030204" pitchFamily="34" charset="0"/>
                <a:ea typeface="创艺简细圆" pitchFamily="2" charset="-122"/>
              </a:rPr>
              <a:t>T</a:t>
            </a:r>
            <a:r>
              <a:rPr altLang="zh-CN" b="1" dirty="0" sz="6600" lang="en-US">
                <a:solidFill>
                  <a:srgbClr val="186296"/>
                </a:solidFill>
                <a:latin typeface="Calibri" panose="020F0502020204030204" pitchFamily="34" charset="0"/>
                <a:ea typeface="创艺简细圆" pitchFamily="2" charset="-122"/>
              </a:rPr>
              <a:t>I</a:t>
            </a:r>
            <a:r>
              <a:rPr altLang="zh-CN" b="1" dirty="0" sz="6600" lang="en-US">
                <a:solidFill>
                  <a:srgbClr val="186296"/>
                </a:solidFill>
                <a:latin typeface="Calibri" panose="020F0502020204030204" pitchFamily="34" charset="0"/>
                <a:ea typeface="创艺简细圆" pitchFamily="2" charset="-122"/>
              </a:rPr>
              <a:t>K</a:t>
            </a:r>
            <a:r>
              <a:rPr altLang="zh-CN" b="1" dirty="0" sz="6600" lang="en-US">
                <a:solidFill>
                  <a:srgbClr val="186296"/>
                </a:solidFill>
                <a:latin typeface="Calibri" panose="020F0502020204030204" pitchFamily="34" charset="0"/>
                <a:ea typeface="创艺简细圆" pitchFamily="2" charset="-122"/>
              </a:rPr>
              <a:t>A</a:t>
            </a:r>
            <a:r>
              <a:rPr altLang="zh-CN" b="1" dirty="0" sz="6600" lang="en-US">
                <a:solidFill>
                  <a:srgbClr val="186296"/>
                </a:solidFill>
                <a:latin typeface="Calibri" panose="020F0502020204030204" pitchFamily="34" charset="0"/>
                <a:ea typeface="创艺简细圆" pitchFamily="2" charset="-122"/>
              </a:rPr>
              <a:t> </a:t>
            </a:r>
            <a:r>
              <a:rPr altLang="zh-CN" b="1" dirty="0" sz="6600" lang="en-US">
                <a:solidFill>
                  <a:srgbClr val="186296"/>
                </a:solidFill>
                <a:latin typeface="Calibri" panose="020F0502020204030204" pitchFamily="34" charset="0"/>
                <a:ea typeface="创艺简细圆" pitchFamily="2" charset="-122"/>
              </a:rPr>
              <a:t>OʻQITISH</a:t>
            </a:r>
            <a:endParaRPr altLang="en-US" lang="zh-CN"/>
          </a:p>
          <a:p>
            <a:pPr algn="ctr" defTabSz="514350" fontAlgn="base">
              <a:spcBef>
                <a:spcPct val="0"/>
              </a:spcBef>
              <a:spcAft>
                <a:spcPct val="0"/>
              </a:spcAft>
            </a:pPr>
            <a:r>
              <a:rPr altLang="zh-CN" b="1" dirty="0" sz="6600" lang="en-US">
                <a:solidFill>
                  <a:srgbClr val="186296"/>
                </a:solidFill>
                <a:latin typeface="Calibri" panose="020F0502020204030204" pitchFamily="34" charset="0"/>
                <a:ea typeface="创艺简细圆" pitchFamily="2" charset="-122"/>
              </a:rPr>
              <a:t>M</a:t>
            </a:r>
            <a:r>
              <a:rPr altLang="zh-CN" b="1" dirty="0" sz="6600" lang="en-US">
                <a:solidFill>
                  <a:srgbClr val="186296"/>
                </a:solidFill>
                <a:latin typeface="Calibri" panose="020F0502020204030204" pitchFamily="34" charset="0"/>
                <a:ea typeface="创艺简细圆" pitchFamily="2" charset="-122"/>
              </a:rPr>
              <a:t>E</a:t>
            </a:r>
            <a:r>
              <a:rPr altLang="zh-CN" b="1" dirty="0" sz="6600" lang="en-US">
                <a:solidFill>
                  <a:srgbClr val="186296"/>
                </a:solidFill>
                <a:latin typeface="Calibri" panose="020F0502020204030204" pitchFamily="34" charset="0"/>
                <a:ea typeface="创艺简细圆" pitchFamily="2" charset="-122"/>
              </a:rPr>
              <a:t>T</a:t>
            </a:r>
            <a:r>
              <a:rPr altLang="zh-CN" b="1" dirty="0" sz="6600" lang="en-US">
                <a:solidFill>
                  <a:srgbClr val="186296"/>
                </a:solidFill>
                <a:latin typeface="Calibri" panose="020F0502020204030204" pitchFamily="34" charset="0"/>
                <a:ea typeface="创艺简细圆" pitchFamily="2" charset="-122"/>
              </a:rPr>
              <a:t>A</a:t>
            </a:r>
            <a:r>
              <a:rPr altLang="zh-CN" b="1" dirty="0" sz="6600" lang="en-US">
                <a:solidFill>
                  <a:srgbClr val="186296"/>
                </a:solidFill>
                <a:latin typeface="Calibri" panose="020F0502020204030204" pitchFamily="34" charset="0"/>
                <a:ea typeface="创艺简细圆" pitchFamily="2" charset="-122"/>
              </a:rPr>
              <a:t>D</a:t>
            </a:r>
            <a:r>
              <a:rPr altLang="zh-CN" b="1" dirty="0" sz="6600" lang="en-US">
                <a:solidFill>
                  <a:srgbClr val="186296"/>
                </a:solidFill>
                <a:latin typeface="Calibri" panose="020F0502020204030204" pitchFamily="34" charset="0"/>
                <a:ea typeface="创艺简细圆" pitchFamily="2" charset="-122"/>
              </a:rPr>
              <a:t>O</a:t>
            </a:r>
            <a:r>
              <a:rPr altLang="zh-CN" b="1" dirty="0" sz="6600" lang="en-US">
                <a:solidFill>
                  <a:srgbClr val="186296"/>
                </a:solidFill>
                <a:latin typeface="Calibri" panose="020F0502020204030204" pitchFamily="34" charset="0"/>
                <a:ea typeface="创艺简细圆" pitchFamily="2" charset="-122"/>
              </a:rPr>
              <a:t>T</a:t>
            </a:r>
            <a:r>
              <a:rPr altLang="zh-CN" b="1" dirty="0" sz="6600" lang="en-US">
                <a:solidFill>
                  <a:srgbClr val="186296"/>
                </a:solidFill>
                <a:latin typeface="Calibri" panose="020F0502020204030204" pitchFamily="34" charset="0"/>
                <a:ea typeface="创艺简细圆" pitchFamily="2" charset="-122"/>
              </a:rPr>
              <a:t>I</a:t>
            </a:r>
            <a:r>
              <a:rPr altLang="zh-CN" b="1" dirty="0" sz="6600" lang="en-US">
                <a:solidFill>
                  <a:srgbClr val="186296"/>
                </a:solidFill>
                <a:latin typeface="Calibri" panose="020F0502020204030204" pitchFamily="34" charset="0"/>
                <a:ea typeface="创艺简细圆" pitchFamily="2" charset="-122"/>
              </a:rPr>
              <a:t>K</a:t>
            </a:r>
            <a:r>
              <a:rPr altLang="zh-CN" b="1" dirty="0" sz="6600" lang="en-US">
                <a:solidFill>
                  <a:srgbClr val="186296"/>
                </a:solidFill>
                <a:latin typeface="Calibri" panose="020F0502020204030204" pitchFamily="34" charset="0"/>
                <a:ea typeface="创艺简细圆" pitchFamily="2" charset="-122"/>
              </a:rPr>
              <a:t>A</a:t>
            </a:r>
            <a:r>
              <a:rPr altLang="zh-CN" b="1" dirty="0" sz="6600" lang="en-US">
                <a:solidFill>
                  <a:srgbClr val="186296"/>
                </a:solidFill>
                <a:latin typeface="Calibri" panose="020F0502020204030204" pitchFamily="34" charset="0"/>
                <a:ea typeface="创艺简细圆" pitchFamily="2" charset="-122"/>
              </a:rPr>
              <a:t>S</a:t>
            </a:r>
            <a:r>
              <a:rPr altLang="zh-CN" b="1" dirty="0" sz="6600" lang="en-US">
                <a:solidFill>
                  <a:srgbClr val="186296"/>
                </a:solidFill>
                <a:latin typeface="Calibri" panose="020F0502020204030204" pitchFamily="34" charset="0"/>
                <a:ea typeface="创艺简细圆" pitchFamily="2" charset="-122"/>
              </a:rPr>
              <a:t>I</a:t>
            </a:r>
            <a:endParaRPr altLang="en-US" lang="zh-CN"/>
          </a:p>
        </p:txBody>
      </p:sp>
      <p:pic>
        <p:nvPicPr>
          <p:cNvPr id="2097158" name="图片 26"/>
          <p:cNvPicPr>
            <a:picLocks noChangeAspect="1"/>
          </p:cNvPicPr>
          <p:nvPr/>
        </p:nvPicPr>
        <p:blipFill rotWithShape="1">
          <a:blip xmlns:r="http://schemas.openxmlformats.org/officeDocument/2006/relationships" r:embed="rId1" cstate="print"/>
          <a:srcRect l="26062" t="48352" r="65892" b="40760"/>
          <a:stretch>
            <a:fillRect/>
          </a:stretch>
        </p:blipFill>
        <p:spPr>
          <a:xfrm>
            <a:off x="5801216" y="1703813"/>
            <a:ext cx="1062694" cy="670421"/>
          </a:xfrm>
          <a:custGeom>
            <a:avLst/>
            <a:gdLst>
              <a:gd name="connsiteX0" fmla="*/ 0 w 1062694"/>
              <a:gd name="connsiteY0" fmla="*/ 0 h 670421"/>
              <a:gd name="connsiteX1" fmla="*/ 1062694 w 1062694"/>
              <a:gd name="connsiteY1" fmla="*/ 0 h 670421"/>
              <a:gd name="connsiteX2" fmla="*/ 1062694 w 1062694"/>
              <a:gd name="connsiteY2" fmla="*/ 670421 h 670421"/>
              <a:gd name="connsiteX3" fmla="*/ 0 w 1062694"/>
              <a:gd name="connsiteY3" fmla="*/ 670421 h 670421"/>
            </a:gdLst>
            <a:ahLst/>
            <a:cxnLst>
              <a:cxn ang="0">
                <a:pos x="connsiteX0" y="connsiteY0"/>
              </a:cxn>
              <a:cxn ang="0">
                <a:pos x="connsiteX1" y="connsiteY1"/>
              </a:cxn>
              <a:cxn ang="0">
                <a:pos x="connsiteX2" y="connsiteY2"/>
              </a:cxn>
              <a:cxn ang="0">
                <a:pos x="connsiteX3" y="connsiteY3"/>
              </a:cxn>
            </a:cxnLst>
            <a:rect l="l" t="t" r="r" b="b"/>
            <a:pathLst>
              <a:path w="1062694" h="670421">
                <a:moveTo>
                  <a:pt x="0" y="0"/>
                </a:moveTo>
                <a:lnTo>
                  <a:pt x="1062694" y="0"/>
                </a:lnTo>
                <a:lnTo>
                  <a:pt x="1062694" y="670421"/>
                </a:lnTo>
                <a:lnTo>
                  <a:pt x="0" y="670421"/>
                </a:lnTo>
                <a:close/>
              </a:path>
            </a:pathLst>
          </a:custGeom>
        </p:spPr>
      </p:pic>
      <p:sp>
        <p:nvSpPr>
          <p:cNvPr id="1048587" name="矩形 27"/>
          <p:cNvSpPr/>
          <p:nvPr/>
        </p:nvSpPr>
        <p:spPr>
          <a:xfrm>
            <a:off x="489299" y="-1159307"/>
            <a:ext cx="718409" cy="799490"/>
          </a:xfrm>
          <a:prstGeom prst="rect"/>
          <a:solidFill>
            <a:srgbClr val="63A7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8" name="矩形 28"/>
          <p:cNvSpPr/>
          <p:nvPr/>
        </p:nvSpPr>
        <p:spPr>
          <a:xfrm>
            <a:off x="1207708" y="-1159307"/>
            <a:ext cx="718409" cy="799490"/>
          </a:xfrm>
          <a:prstGeom prst="rect"/>
          <a:solidFill>
            <a:srgbClr val="1862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1" presetSubtype="0">
                                  <p:stCondLst>
                                    <p:cond delay="1250"/>
                                  </p:stCondLst>
                                  <p:iterate type="lt">
                                    <p:tmPct val="10000"/>
                                  </p:iterate>
                                  <p:childTnLst>
                                    <p:set>
                                      <p:cBhvr>
                                        <p:cTn dur="1" fill="hold" id="6">
                                          <p:stCondLst>
                                            <p:cond delay="0"/>
                                          </p:stCondLst>
                                        </p:cTn>
                                        <p:tgtEl>
                                          <p:spTgt spid="1048586"/>
                                        </p:tgtEl>
                                        <p:attrNameLst>
                                          <p:attrName>style.visibility</p:attrName>
                                        </p:attrNameLst>
                                      </p:cBhvr>
                                      <p:to>
                                        <p:strVal val="visible"/>
                                      </p:to>
                                    </p:set>
                                    <p:anim calcmode="lin" valueType="num">
                                      <p:cBhvr>
                                        <p:cTn dur="1000" fill="hold" id="7"/>
                                        <p:tgtEl>
                                          <p:spTgt spid="1048586"/>
                                        </p:tgtEl>
                                        <p:attrNameLst>
                                          <p:attrName>ppt_x</p:attrName>
                                        </p:attrNameLst>
                                      </p:cBhvr>
                                      <p:tavLst>
                                        <p:tav tm="0">
                                          <p:val>
                                            <p:strVal val="#ppt_x"/>
                                          </p:val>
                                        </p:tav>
                                        <p:tav tm="50000">
                                          <p:val>
                                            <p:strVal val="#ppt_x+.1"/>
                                          </p:val>
                                        </p:tav>
                                        <p:tav tm="100000">
                                          <p:val>
                                            <p:strVal val="#ppt_x"/>
                                          </p:val>
                                        </p:tav>
                                      </p:tavLst>
                                    </p:anim>
                                    <p:anim calcmode="lin" valueType="num">
                                      <p:cBhvr>
                                        <p:cTn dur="1000" fill="hold" id="8"/>
                                        <p:tgtEl>
                                          <p:spTgt spid="1048586"/>
                                        </p:tgtEl>
                                        <p:attrNameLst>
                                          <p:attrName>ppt_y</p:attrName>
                                        </p:attrNameLst>
                                      </p:cBhvr>
                                      <p:tavLst>
                                        <p:tav tm="0">
                                          <p:val>
                                            <p:strVal val="#ppt_y"/>
                                          </p:val>
                                        </p:tav>
                                        <p:tav tm="100000">
                                          <p:val>
                                            <p:strVal val="#ppt_y"/>
                                          </p:val>
                                        </p:tav>
                                      </p:tavLst>
                                    </p:anim>
                                    <p:anim calcmode="lin" valueType="num">
                                      <p:cBhvr>
                                        <p:cTn dur="1000" fill="hold" id="9"/>
                                        <p:tgtEl>
                                          <p:spTgt spid="1048586"/>
                                        </p:tgtEl>
                                        <p:attrNameLst>
                                          <p:attrName>ppt_h</p:attrName>
                                        </p:attrNameLst>
                                      </p:cBhvr>
                                      <p:tavLst>
                                        <p:tav tm="0">
                                          <p:val>
                                            <p:strVal val="#ppt_h/10"/>
                                          </p:val>
                                        </p:tav>
                                        <p:tav tm="50000">
                                          <p:val>
                                            <p:strVal val="#ppt_h+.01"/>
                                          </p:val>
                                        </p:tav>
                                        <p:tav tm="100000">
                                          <p:val>
                                            <p:strVal val="#ppt_h"/>
                                          </p:val>
                                        </p:tav>
                                      </p:tavLst>
                                    </p:anim>
                                    <p:anim calcmode="lin" valueType="num">
                                      <p:cBhvr>
                                        <p:cTn dur="1000" fill="hold" id="10"/>
                                        <p:tgtEl>
                                          <p:spTgt spid="1048586"/>
                                        </p:tgtEl>
                                        <p:attrNameLst>
                                          <p:attrName>ppt_w</p:attrName>
                                        </p:attrNameLst>
                                      </p:cBhvr>
                                      <p:tavLst>
                                        <p:tav tm="0">
                                          <p:val>
                                            <p:strVal val="#ppt_w/10"/>
                                          </p:val>
                                        </p:tav>
                                        <p:tav tm="50000">
                                          <p:val>
                                            <p:strVal val="#ppt_w+.01"/>
                                          </p:val>
                                        </p:tav>
                                        <p:tav tm="100000">
                                          <p:val>
                                            <p:strVal val="#ppt_w"/>
                                          </p:val>
                                        </p:tav>
                                      </p:tavLst>
                                    </p:anim>
                                    <p:animEffect transition="in" filter="fade">
                                      <p:cBhvr>
                                        <p:cTn dur="1000" id="11" tmFilter="0,0; .5, 1; 1, 1"/>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8"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pic>
        <p:nvPicPr>
          <p:cNvPr id="2097169" name="图片 63"/>
          <p:cNvPicPr>
            <a:picLocks/>
          </p:cNvPicPr>
          <p:nvPr/>
        </p:nvPicPr>
        <p:blipFill rotWithShape="1">
          <a:blip xmlns:r="http://schemas.openxmlformats.org/officeDocument/2006/relationships" r:embed="rId1" cstate="print"/>
          <a:srcRect l="70249" t="58761" r="2601" b="11078"/>
          <a:stretch>
            <a:fillRect/>
          </a:stretch>
        </p:blipFill>
        <p:spPr>
          <a:xfrm>
            <a:off x="-601782" y="5653579"/>
            <a:ext cx="3556071" cy="1773324"/>
          </a:xfrm>
          <a:custGeom>
            <a:avLst/>
            <a:gdLst>
              <a:gd name="connsiteX0" fmla="*/ 0 w 3585970"/>
              <a:gd name="connsiteY0" fmla="*/ 0 h 1857257"/>
              <a:gd name="connsiteX1" fmla="*/ 3585970 w 3585970"/>
              <a:gd name="connsiteY1" fmla="*/ 0 h 1857257"/>
              <a:gd name="connsiteX2" fmla="*/ 3585970 w 3585970"/>
              <a:gd name="connsiteY2" fmla="*/ 1857257 h 1857257"/>
              <a:gd name="connsiteX3" fmla="*/ 0 w 3585970"/>
              <a:gd name="connsiteY3" fmla="*/ 1857257 h 1857257"/>
            </a:gdLst>
            <a:ahLst/>
            <a:cxnLst>
              <a:cxn ang="0">
                <a:pos x="connsiteX0" y="connsiteY0"/>
              </a:cxn>
              <a:cxn ang="0">
                <a:pos x="connsiteX1" y="connsiteY1"/>
              </a:cxn>
              <a:cxn ang="0">
                <a:pos x="connsiteX2" y="connsiteY2"/>
              </a:cxn>
              <a:cxn ang="0">
                <a:pos x="connsiteX3" y="connsiteY3"/>
              </a:cxn>
            </a:cxnLst>
            <a:rect l="l" t="t" r="r" b="b"/>
            <a:pathLst>
              <a:path w="3585970" h="1857257">
                <a:moveTo>
                  <a:pt x="0" y="0"/>
                </a:moveTo>
                <a:lnTo>
                  <a:pt x="3585970" y="0"/>
                </a:lnTo>
                <a:lnTo>
                  <a:pt x="3585970" y="1857257"/>
                </a:lnTo>
                <a:lnTo>
                  <a:pt x="0" y="1857257"/>
                </a:lnTo>
                <a:close/>
              </a:path>
            </a:pathLst>
          </a:custGeom>
        </p:spPr>
      </p:pic>
      <p:sp>
        <p:nvSpPr>
          <p:cNvPr id="1048649" name=""/>
          <p:cNvSpPr txBox="1"/>
          <p:nvPr/>
        </p:nvSpPr>
        <p:spPr>
          <a:xfrm rot="1614127">
            <a:off x="253373" y="6715543"/>
            <a:ext cx="4000000" cy="815339"/>
          </a:xfrm>
          <a:prstGeom prst="rect"/>
        </p:spPr>
        <p:txBody>
          <a:bodyPr rtlCol="0" wrap="square">
            <a:spAutoFit/>
          </a:bodyPr>
          <a:p>
            <a:r>
              <a:rPr b="1" sz="4800" i="1" lang="en-US">
                <a:solidFill>
                  <a:srgbClr val="808080"/>
                </a:solidFill>
              </a:rPr>
              <a:t>A</a:t>
            </a:r>
            <a:r>
              <a:rPr b="1" sz="4800" i="1" lang="en-US">
                <a:solidFill>
                  <a:srgbClr val="808080"/>
                </a:solidFill>
              </a:rPr>
              <a:t>B</a:t>
            </a:r>
            <a:r>
              <a:rPr b="1" sz="4800" i="1" lang="en-US">
                <a:solidFill>
                  <a:srgbClr val="808080"/>
                </a:solidFill>
              </a:rPr>
              <a:t>C</a:t>
            </a:r>
            <a:endParaRPr sz="2800" lang="uz-UZ">
              <a:solidFill>
                <a:srgbClr val="000000"/>
              </a:solidFill>
            </a:endParaRPr>
          </a:p>
        </p:txBody>
      </p:sp>
      <p:sp>
        <p:nvSpPr>
          <p:cNvPr id="1048650" name=""/>
          <p:cNvSpPr txBox="1"/>
          <p:nvPr/>
        </p:nvSpPr>
        <p:spPr>
          <a:xfrm>
            <a:off x="1176253" y="1199919"/>
            <a:ext cx="9537741" cy="3825240"/>
          </a:xfrm>
          <a:prstGeom prst="rect"/>
        </p:spPr>
        <p:txBody>
          <a:bodyPr rtlCol="0" wrap="square">
            <a:spAutoFit/>
          </a:bodyPr>
          <a:p>
            <a:r>
              <a:rPr b="1" sz="3600" lang="en-US">
                <a:solidFill>
                  <a:srgbClr val="36363D"/>
                </a:solidFill>
              </a:rPr>
              <a:t>Fraksiyani kamaytirish- berilgan kasrga teng, lekin pastki qism va maxrajga ega bo'lgan yangi kasrga o'tish harakati. Kasrni kamaytirish uchun siz kasrning hisoblagichi va maxrajini bir xil zarur natural songa bo'lishingiz kerak, bu esa deyiladi. umumiy bo'luvchi.</a:t>
            </a:r>
            <a:endParaRPr sz="2800" lang="uz-UZ">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1"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pic>
        <p:nvPicPr>
          <p:cNvPr id="2097170" name="图片 63"/>
          <p:cNvPicPr>
            <a:picLocks/>
          </p:cNvPicPr>
          <p:nvPr/>
        </p:nvPicPr>
        <p:blipFill rotWithShape="1">
          <a:blip xmlns:r="http://schemas.openxmlformats.org/officeDocument/2006/relationships" r:embed="rId1" cstate="print"/>
          <a:srcRect l="70249" t="58761" r="2601" b="11078"/>
          <a:stretch>
            <a:fillRect/>
          </a:stretch>
        </p:blipFill>
        <p:spPr>
          <a:xfrm>
            <a:off x="-996939" y="5317672"/>
            <a:ext cx="3594079" cy="1861457"/>
          </a:xfrm>
          <a:custGeom>
            <a:avLst/>
            <a:gdLst>
              <a:gd name="connsiteX0" fmla="*/ 0 w 3585970"/>
              <a:gd name="connsiteY0" fmla="*/ 0 h 1857257"/>
              <a:gd name="connsiteX1" fmla="*/ 3585970 w 3585970"/>
              <a:gd name="connsiteY1" fmla="*/ 0 h 1857257"/>
              <a:gd name="connsiteX2" fmla="*/ 3585970 w 3585970"/>
              <a:gd name="connsiteY2" fmla="*/ 1857257 h 1857257"/>
              <a:gd name="connsiteX3" fmla="*/ 0 w 3585970"/>
              <a:gd name="connsiteY3" fmla="*/ 1857257 h 1857257"/>
            </a:gdLst>
            <a:ahLst/>
            <a:cxnLst>
              <a:cxn ang="0">
                <a:pos x="connsiteX0" y="connsiteY0"/>
              </a:cxn>
              <a:cxn ang="0">
                <a:pos x="connsiteX1" y="connsiteY1"/>
              </a:cxn>
              <a:cxn ang="0">
                <a:pos x="connsiteX2" y="connsiteY2"/>
              </a:cxn>
              <a:cxn ang="0">
                <a:pos x="connsiteX3" y="connsiteY3"/>
              </a:cxn>
            </a:cxnLst>
            <a:rect l="l" t="t" r="r" b="b"/>
            <a:pathLst>
              <a:path w="3585970" h="1857257">
                <a:moveTo>
                  <a:pt x="0" y="0"/>
                </a:moveTo>
                <a:lnTo>
                  <a:pt x="3585970" y="0"/>
                </a:lnTo>
                <a:lnTo>
                  <a:pt x="3585970" y="1857257"/>
                </a:lnTo>
                <a:lnTo>
                  <a:pt x="0" y="1857257"/>
                </a:lnTo>
                <a:close/>
              </a:path>
            </a:pathLst>
          </a:custGeom>
        </p:spPr>
      </p:pic>
      <p:sp>
        <p:nvSpPr>
          <p:cNvPr id="1048652" name=""/>
          <p:cNvSpPr txBox="1"/>
          <p:nvPr/>
        </p:nvSpPr>
        <p:spPr>
          <a:xfrm rot="1412309">
            <a:off x="-56730" y="6580069"/>
            <a:ext cx="4810060" cy="815339"/>
          </a:xfrm>
          <a:prstGeom prst="rect"/>
        </p:spPr>
        <p:txBody>
          <a:bodyPr rtlCol="0" wrap="square">
            <a:spAutoFit/>
          </a:bodyPr>
          <a:p>
            <a:r>
              <a:rPr b="1" sz="4800" i="1" lang="en-US">
                <a:solidFill>
                  <a:srgbClr val="808080"/>
                </a:solidFill>
              </a:rPr>
              <a:t>A</a:t>
            </a:r>
            <a:r>
              <a:rPr b="1" sz="4800" i="1" lang="en-US">
                <a:solidFill>
                  <a:srgbClr val="808080"/>
                </a:solidFill>
              </a:rPr>
              <a:t>B</a:t>
            </a:r>
            <a:r>
              <a:rPr b="1" sz="4800" i="1" lang="en-US">
                <a:solidFill>
                  <a:srgbClr val="808080"/>
                </a:solidFill>
              </a:rPr>
              <a:t>C</a:t>
            </a:r>
            <a:endParaRPr sz="2800" lang="uz-UZ">
              <a:solidFill>
                <a:srgbClr val="000000"/>
              </a:solidFill>
            </a:endParaRPr>
          </a:p>
        </p:txBody>
      </p:sp>
      <p:sp>
        <p:nvSpPr>
          <p:cNvPr id="1048653" name=""/>
          <p:cNvSpPr txBox="1"/>
          <p:nvPr/>
        </p:nvSpPr>
        <p:spPr>
          <a:xfrm>
            <a:off x="800100" y="571501"/>
            <a:ext cx="4000000" cy="1170939"/>
          </a:xfrm>
          <a:prstGeom prst="rect"/>
        </p:spPr>
        <p:txBody>
          <a:bodyPr rtlCol="0" wrap="square">
            <a:spAutoFit/>
          </a:bodyPr>
          <a:p>
            <a:r>
              <a:rPr b="1" sz="7200" lang="en-US">
                <a:solidFill>
                  <a:srgbClr val="BF0000"/>
                </a:solidFill>
              </a:rPr>
              <a:t>3</a:t>
            </a:r>
            <a:endParaRPr sz="2800" lang="uz-UZ">
              <a:solidFill>
                <a:srgbClr val="000000"/>
              </a:solidFill>
            </a:endParaRPr>
          </a:p>
        </p:txBody>
      </p:sp>
      <p:sp>
        <p:nvSpPr>
          <p:cNvPr id="1048654" name=""/>
          <p:cNvSpPr txBox="1"/>
          <p:nvPr/>
        </p:nvSpPr>
        <p:spPr>
          <a:xfrm>
            <a:off x="1070966" y="1383766"/>
            <a:ext cx="10050066" cy="4269740"/>
          </a:xfrm>
          <a:prstGeom prst="rect"/>
        </p:spPr>
        <p:txBody>
          <a:bodyPr rtlCol="0" wrap="square">
            <a:spAutoFit/>
          </a:bodyPr>
          <a:p>
            <a:r>
              <a:rPr b="1" sz="4000" lang="en-US">
                <a:solidFill>
                  <a:srgbClr val="BF0000"/>
                </a:solidFill>
              </a:rPr>
              <a:t>Har kim bir xil maxrajli kasrlarni qo'shishi (ayirish) mumkin (men chindan ham umid qilaman!). Xo'sh, men butunlay unutuvchan ekanligimni eslatib o'taman: qo'shish (ayirish) paytida maxraj o'zgarmaydi. Natijaning sonini berish uchun sonlar qo'shiladi (ayiriladi).</a:t>
            </a:r>
            <a:endParaRPr sz="2800" lang="uz-UZ">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55" name="圆角矩形 23"/>
          <p:cNvSpPr>
            <a:spLocks noChangeArrowheads="1"/>
          </p:cNvSpPr>
          <p:nvPr/>
        </p:nvSpPr>
        <p:spPr bwMode="auto">
          <a:xfrm>
            <a:off x="800100" y="571500"/>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pic>
        <p:nvPicPr>
          <p:cNvPr id="2097171" name="图片 63"/>
          <p:cNvPicPr>
            <a:picLocks/>
          </p:cNvPicPr>
          <p:nvPr/>
        </p:nvPicPr>
        <p:blipFill rotWithShape="1">
          <a:blip xmlns:r="http://schemas.openxmlformats.org/officeDocument/2006/relationships" r:embed="rId1" cstate="print"/>
          <a:srcRect l="70249" t="58761" r="2601" b="11078"/>
          <a:stretch>
            <a:fillRect/>
          </a:stretch>
        </p:blipFill>
        <p:spPr>
          <a:xfrm>
            <a:off x="-996939" y="5327405"/>
            <a:ext cx="3594079" cy="1841993"/>
          </a:xfrm>
          <a:custGeom>
            <a:avLst/>
            <a:gdLst>
              <a:gd name="connsiteX0" fmla="*/ 0 w 3585970"/>
              <a:gd name="connsiteY0" fmla="*/ 0 h 1857257"/>
              <a:gd name="connsiteX1" fmla="*/ 3585970 w 3585970"/>
              <a:gd name="connsiteY1" fmla="*/ 0 h 1857257"/>
              <a:gd name="connsiteX2" fmla="*/ 3585970 w 3585970"/>
              <a:gd name="connsiteY2" fmla="*/ 1857257 h 1857257"/>
              <a:gd name="connsiteX3" fmla="*/ 0 w 3585970"/>
              <a:gd name="connsiteY3" fmla="*/ 1857257 h 1857257"/>
            </a:gdLst>
            <a:ahLst/>
            <a:cxnLst>
              <a:cxn ang="0">
                <a:pos x="connsiteX0" y="connsiteY0"/>
              </a:cxn>
              <a:cxn ang="0">
                <a:pos x="connsiteX1" y="connsiteY1"/>
              </a:cxn>
              <a:cxn ang="0">
                <a:pos x="connsiteX2" y="connsiteY2"/>
              </a:cxn>
              <a:cxn ang="0">
                <a:pos x="connsiteX3" y="connsiteY3"/>
              </a:cxn>
            </a:cxnLst>
            <a:rect l="l" t="t" r="r" b="b"/>
            <a:pathLst>
              <a:path w="3585970" h="1857257">
                <a:moveTo>
                  <a:pt x="0" y="0"/>
                </a:moveTo>
                <a:lnTo>
                  <a:pt x="3585970" y="0"/>
                </a:lnTo>
                <a:lnTo>
                  <a:pt x="3585970" y="1857257"/>
                </a:lnTo>
                <a:lnTo>
                  <a:pt x="0" y="1857257"/>
                </a:lnTo>
                <a:close/>
              </a:path>
            </a:pathLst>
          </a:custGeom>
        </p:spPr>
      </p:pic>
      <p:sp>
        <p:nvSpPr>
          <p:cNvPr id="1048656" name=""/>
          <p:cNvSpPr txBox="1"/>
          <p:nvPr/>
        </p:nvSpPr>
        <p:spPr>
          <a:xfrm rot="1533982">
            <a:off x="-66651" y="6504404"/>
            <a:ext cx="4336403" cy="815339"/>
          </a:xfrm>
          <a:prstGeom prst="rect"/>
        </p:spPr>
        <p:txBody>
          <a:bodyPr rtlCol="0" wrap="square">
            <a:spAutoFit/>
          </a:bodyPr>
          <a:p>
            <a:r>
              <a:rPr b="1" sz="4800" i="1" lang="en-US">
                <a:solidFill>
                  <a:srgbClr val="808080"/>
                </a:solidFill>
              </a:rPr>
              <a:t>A</a:t>
            </a:r>
            <a:r>
              <a:rPr b="1" sz="4800" i="1" lang="en-US">
                <a:solidFill>
                  <a:srgbClr val="808080"/>
                </a:solidFill>
              </a:rPr>
              <a:t>B</a:t>
            </a:r>
            <a:r>
              <a:rPr b="1" sz="4800" i="1" lang="en-US">
                <a:solidFill>
                  <a:srgbClr val="808080"/>
                </a:solidFill>
              </a:rPr>
              <a:t>C</a:t>
            </a:r>
            <a:endParaRPr sz="2800" lang="uz-UZ">
              <a:solidFill>
                <a:srgbClr val="000000"/>
              </a:solidFill>
            </a:endParaRPr>
          </a:p>
        </p:txBody>
      </p:sp>
      <p:sp>
        <p:nvSpPr>
          <p:cNvPr id="1048657" name=""/>
          <p:cNvSpPr txBox="1"/>
          <p:nvPr/>
        </p:nvSpPr>
        <p:spPr>
          <a:xfrm>
            <a:off x="1048112" y="976630"/>
            <a:ext cx="9820061" cy="4866640"/>
          </a:xfrm>
          <a:prstGeom prst="rect"/>
        </p:spPr>
        <p:txBody>
          <a:bodyPr rtlCol="0" wrap="square">
            <a:spAutoFit/>
          </a:bodyPr>
          <a:p>
            <a:r>
              <a:rPr b="1" sz="4000" lang="en-US">
                <a:solidFill>
                  <a:srgbClr val="BF0000"/>
                </a:solidFill>
              </a:rPr>
              <a:t>Kasrlarni ko'paytirishda ikkalasini bir xil chiziq ostiga qo'yish muhimdir. Agar raqam aralashgan bo'lsa, biz uni oddiy kasrga aylantiramiz. Keyin, yuqori va pastki qismlarni ko'paytiring va javobni yozing. Agar kasrlarni kamaytirish mumkinligi aniq bo'lsa, biz darhol kamaytiramiz.</a:t>
            </a:r>
            <a:endParaRPr sz="2800" lang="uz-UZ">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8"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sp>
        <p:nvSpPr>
          <p:cNvPr id="1048659" name=""/>
          <p:cNvSpPr txBox="1"/>
          <p:nvPr/>
        </p:nvSpPr>
        <p:spPr>
          <a:xfrm>
            <a:off x="800099" y="1275081"/>
            <a:ext cx="10170952" cy="4269740"/>
          </a:xfrm>
          <a:prstGeom prst="rect"/>
        </p:spPr>
        <p:txBody>
          <a:bodyPr rtlCol="0" wrap="square">
            <a:spAutoFit/>
          </a:bodyPr>
          <a:p>
            <a:r>
              <a:rPr b="1" sz="4000" lang="en-US">
                <a:solidFill>
                  <a:srgbClr val="BF0000"/>
                </a:solidFill>
              </a:rPr>
              <a:t>Fraksiyani kamaytirish- berilgan kasrga teng, lekin pastki qism va maxrajga ega bo'lgan yangi kasrga o'tish harakati. Kasrni kamaytirish uchun siz kasrning hisoblagichi va maxrajini bir xil zarur natural songa bo'lishingiz kerak, bu esa deyiladi. umumiy bo'luvchi.</a:t>
            </a:r>
            <a:endParaRPr sz="2800" lang="uz-UZ">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a:off x="0" y="732471"/>
            <a:ext cx="12192000" cy="587838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73" name="图片 9"/>
          <p:cNvPicPr>
            <a:picLocks noChangeAspect="1"/>
          </p:cNvPicPr>
          <p:nvPr/>
        </p:nvPicPr>
        <p:blipFill rotWithShape="1">
          <a:blip xmlns:r="http://schemas.openxmlformats.org/officeDocument/2006/relationships" r:embed="rId1" cstate="print"/>
          <a:srcRect l="14753" t="56620" r="77765" b="16585"/>
          <a:stretch>
            <a:fillRect/>
          </a:stretch>
        </p:blipFill>
        <p:spPr>
          <a:xfrm>
            <a:off x="353961" y="4868943"/>
            <a:ext cx="988143" cy="1649950"/>
          </a:xfrm>
          <a:custGeom>
            <a:avLst/>
            <a:gdLst>
              <a:gd name="connsiteX0" fmla="*/ 0 w 988143"/>
              <a:gd name="connsiteY0" fmla="*/ 0 h 1649950"/>
              <a:gd name="connsiteX1" fmla="*/ 988143 w 988143"/>
              <a:gd name="connsiteY1" fmla="*/ 0 h 1649950"/>
              <a:gd name="connsiteX2" fmla="*/ 988143 w 988143"/>
              <a:gd name="connsiteY2" fmla="*/ 1649950 h 1649950"/>
              <a:gd name="connsiteX3" fmla="*/ 0 w 988143"/>
              <a:gd name="connsiteY3" fmla="*/ 1649950 h 1649950"/>
            </a:gdLst>
            <a:ahLst/>
            <a:cxnLst>
              <a:cxn ang="0">
                <a:pos x="connsiteX0" y="connsiteY0"/>
              </a:cxn>
              <a:cxn ang="0">
                <a:pos x="connsiteX1" y="connsiteY1"/>
              </a:cxn>
              <a:cxn ang="0">
                <a:pos x="connsiteX2" y="connsiteY2"/>
              </a:cxn>
              <a:cxn ang="0">
                <a:pos x="connsiteX3" y="connsiteY3"/>
              </a:cxn>
            </a:cxnLst>
            <a:rect l="l" t="t" r="r" b="b"/>
            <a:pathLst>
              <a:path w="988143" h="1649950">
                <a:moveTo>
                  <a:pt x="0" y="0"/>
                </a:moveTo>
                <a:lnTo>
                  <a:pt x="988143" y="0"/>
                </a:lnTo>
                <a:lnTo>
                  <a:pt x="988143" y="1649950"/>
                </a:lnTo>
                <a:lnTo>
                  <a:pt x="0" y="1649950"/>
                </a:lnTo>
                <a:close/>
              </a:path>
            </a:pathLst>
          </a:custGeom>
        </p:spPr>
      </p:pic>
      <p:pic>
        <p:nvPicPr>
          <p:cNvPr id="2097174" name="图片 11"/>
          <p:cNvPicPr>
            <a:picLocks noChangeAspect="1"/>
          </p:cNvPicPr>
          <p:nvPr/>
        </p:nvPicPr>
        <p:blipFill rotWithShape="1">
          <a:blip xmlns:r="http://schemas.openxmlformats.org/officeDocument/2006/relationships" r:embed="rId1" cstate="print"/>
          <a:srcRect l="44970" t="70018" r="34329" b="11078"/>
          <a:stretch>
            <a:fillRect/>
          </a:stretch>
        </p:blipFill>
        <p:spPr>
          <a:xfrm>
            <a:off x="4344958" y="5693918"/>
            <a:ext cx="2734268" cy="1164082"/>
          </a:xfrm>
          <a:custGeom>
            <a:avLst/>
            <a:gdLst>
              <a:gd name="connsiteX0" fmla="*/ 0 w 2734268"/>
              <a:gd name="connsiteY0" fmla="*/ 0 h 1164082"/>
              <a:gd name="connsiteX1" fmla="*/ 2734268 w 2734268"/>
              <a:gd name="connsiteY1" fmla="*/ 0 h 1164082"/>
              <a:gd name="connsiteX2" fmla="*/ 2734268 w 2734268"/>
              <a:gd name="connsiteY2" fmla="*/ 1164082 h 1164082"/>
              <a:gd name="connsiteX3" fmla="*/ 0 w 2734268"/>
              <a:gd name="connsiteY3" fmla="*/ 1164082 h 1164082"/>
            </a:gdLst>
            <a:ahLst/>
            <a:cxnLst>
              <a:cxn ang="0">
                <a:pos x="connsiteX0" y="connsiteY0"/>
              </a:cxn>
              <a:cxn ang="0">
                <a:pos x="connsiteX1" y="connsiteY1"/>
              </a:cxn>
              <a:cxn ang="0">
                <a:pos x="connsiteX2" y="connsiteY2"/>
              </a:cxn>
              <a:cxn ang="0">
                <a:pos x="connsiteX3" y="connsiteY3"/>
              </a:cxn>
            </a:cxnLst>
            <a:rect l="l" t="t" r="r" b="b"/>
            <a:pathLst>
              <a:path w="2734268" h="1164082">
                <a:moveTo>
                  <a:pt x="0" y="0"/>
                </a:moveTo>
                <a:lnTo>
                  <a:pt x="2734268" y="0"/>
                </a:lnTo>
                <a:lnTo>
                  <a:pt x="2734268" y="1164082"/>
                </a:lnTo>
                <a:lnTo>
                  <a:pt x="0" y="1164082"/>
                </a:lnTo>
                <a:close/>
              </a:path>
            </a:pathLst>
          </a:custGeom>
        </p:spPr>
      </p:pic>
      <p:pic>
        <p:nvPicPr>
          <p:cNvPr id="2097175" name="图片 13"/>
          <p:cNvPicPr>
            <a:picLocks noChangeAspect="1"/>
          </p:cNvPicPr>
          <p:nvPr/>
        </p:nvPicPr>
        <p:blipFill rotWithShape="1">
          <a:blip xmlns:r="http://schemas.openxmlformats.org/officeDocument/2006/relationships" r:embed="rId1" cstate="print"/>
          <a:srcRect l="65671" t="64988" r="29751" b="18965"/>
          <a:stretch>
            <a:fillRect/>
          </a:stretch>
        </p:blipFill>
        <p:spPr>
          <a:xfrm>
            <a:off x="7215791" y="5379890"/>
            <a:ext cx="604684" cy="988143"/>
          </a:xfrm>
          <a:custGeom>
            <a:avLst/>
            <a:gdLst>
              <a:gd name="connsiteX0" fmla="*/ 0 w 604684"/>
              <a:gd name="connsiteY0" fmla="*/ 0 h 988143"/>
              <a:gd name="connsiteX1" fmla="*/ 604684 w 604684"/>
              <a:gd name="connsiteY1" fmla="*/ 0 h 988143"/>
              <a:gd name="connsiteX2" fmla="*/ 604684 w 604684"/>
              <a:gd name="connsiteY2" fmla="*/ 988143 h 988143"/>
              <a:gd name="connsiteX3" fmla="*/ 0 w 604684"/>
              <a:gd name="connsiteY3" fmla="*/ 988143 h 988143"/>
            </a:gdLst>
            <a:ahLst/>
            <a:cxnLst>
              <a:cxn ang="0">
                <a:pos x="connsiteX0" y="connsiteY0"/>
              </a:cxn>
              <a:cxn ang="0">
                <a:pos x="connsiteX1" y="connsiteY1"/>
              </a:cxn>
              <a:cxn ang="0">
                <a:pos x="connsiteX2" y="connsiteY2"/>
              </a:cxn>
              <a:cxn ang="0">
                <a:pos x="connsiteX3" y="connsiteY3"/>
              </a:cxn>
            </a:cxnLst>
            <a:rect l="l" t="t" r="r" b="b"/>
            <a:pathLst>
              <a:path w="604684" h="988143">
                <a:moveTo>
                  <a:pt x="0" y="0"/>
                </a:moveTo>
                <a:lnTo>
                  <a:pt x="604684" y="0"/>
                </a:lnTo>
                <a:lnTo>
                  <a:pt x="604684" y="988143"/>
                </a:lnTo>
                <a:lnTo>
                  <a:pt x="0" y="988143"/>
                </a:lnTo>
                <a:close/>
              </a:path>
            </a:pathLst>
          </a:custGeom>
        </p:spPr>
      </p:pic>
      <p:pic>
        <p:nvPicPr>
          <p:cNvPr id="2097176" name="图片 15"/>
          <p:cNvPicPr>
            <a:picLocks noChangeAspect="1"/>
          </p:cNvPicPr>
          <p:nvPr/>
        </p:nvPicPr>
        <p:blipFill rotWithShape="1">
          <a:blip xmlns:r="http://schemas.openxmlformats.org/officeDocument/2006/relationships" r:embed="rId1" cstate="print"/>
          <a:srcRect l="70249" t="58761" r="2601" b="11078"/>
          <a:stretch>
            <a:fillRect/>
          </a:stretch>
        </p:blipFill>
        <p:spPr>
          <a:xfrm>
            <a:off x="8233306" y="5000743"/>
            <a:ext cx="3585970" cy="1857257"/>
          </a:xfrm>
          <a:custGeom>
            <a:avLst/>
            <a:gdLst>
              <a:gd name="connsiteX0" fmla="*/ 0 w 3585970"/>
              <a:gd name="connsiteY0" fmla="*/ 0 h 1857257"/>
              <a:gd name="connsiteX1" fmla="*/ 3585970 w 3585970"/>
              <a:gd name="connsiteY1" fmla="*/ 0 h 1857257"/>
              <a:gd name="connsiteX2" fmla="*/ 3585970 w 3585970"/>
              <a:gd name="connsiteY2" fmla="*/ 1857257 h 1857257"/>
              <a:gd name="connsiteX3" fmla="*/ 0 w 3585970"/>
              <a:gd name="connsiteY3" fmla="*/ 1857257 h 1857257"/>
            </a:gdLst>
            <a:ahLst/>
            <a:cxnLst>
              <a:cxn ang="0">
                <a:pos x="connsiteX0" y="connsiteY0"/>
              </a:cxn>
              <a:cxn ang="0">
                <a:pos x="connsiteX1" y="connsiteY1"/>
              </a:cxn>
              <a:cxn ang="0">
                <a:pos x="connsiteX2" y="connsiteY2"/>
              </a:cxn>
              <a:cxn ang="0">
                <a:pos x="connsiteX3" y="connsiteY3"/>
              </a:cxn>
            </a:cxnLst>
            <a:rect l="l" t="t" r="r" b="b"/>
            <a:pathLst>
              <a:path w="3585970" h="1857257">
                <a:moveTo>
                  <a:pt x="0" y="0"/>
                </a:moveTo>
                <a:lnTo>
                  <a:pt x="3585970" y="0"/>
                </a:lnTo>
                <a:lnTo>
                  <a:pt x="3585970" y="1857257"/>
                </a:lnTo>
                <a:lnTo>
                  <a:pt x="0" y="1857257"/>
                </a:lnTo>
                <a:close/>
              </a:path>
            </a:pathLst>
          </a:custGeom>
        </p:spPr>
      </p:pic>
      <p:pic>
        <p:nvPicPr>
          <p:cNvPr id="2097177" name="图片 16"/>
          <p:cNvPicPr>
            <a:picLocks noChangeAspect="1"/>
          </p:cNvPicPr>
          <p:nvPr/>
        </p:nvPicPr>
        <p:blipFill rotWithShape="1">
          <a:blip xmlns:r="http://schemas.openxmlformats.org/officeDocument/2006/relationships" r:embed="rId1" cstate="print"/>
          <a:srcRect l="23232" t="56280" r="56437" b="11078"/>
          <a:stretch>
            <a:fillRect/>
          </a:stretch>
        </p:blipFill>
        <p:spPr>
          <a:xfrm>
            <a:off x="1246776" y="4868943"/>
            <a:ext cx="2685351" cy="2010039"/>
          </a:xfrm>
          <a:custGeom>
            <a:avLst/>
            <a:gdLst>
              <a:gd name="connsiteX0" fmla="*/ 1383908 w 2685351"/>
              <a:gd name="connsiteY0" fmla="*/ 0 h 2010039"/>
              <a:gd name="connsiteX1" fmla="*/ 2685351 w 2685351"/>
              <a:gd name="connsiteY1" fmla="*/ 2004747 h 2010039"/>
              <a:gd name="connsiteX2" fmla="*/ 2677199 w 2685351"/>
              <a:gd name="connsiteY2" fmla="*/ 2010039 h 2010039"/>
              <a:gd name="connsiteX3" fmla="*/ 721651 w 2685351"/>
              <a:gd name="connsiteY3" fmla="*/ 2010039 h 2010039"/>
              <a:gd name="connsiteX4" fmla="*/ 0 w 2685351"/>
              <a:gd name="connsiteY4" fmla="*/ 898407 h 2010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5351" h="2010039">
                <a:moveTo>
                  <a:pt x="1383908" y="0"/>
                </a:moveTo>
                <a:lnTo>
                  <a:pt x="2685351" y="2004747"/>
                </a:lnTo>
                <a:lnTo>
                  <a:pt x="2677199" y="2010039"/>
                </a:lnTo>
                <a:lnTo>
                  <a:pt x="721651" y="2010039"/>
                </a:lnTo>
                <a:lnTo>
                  <a:pt x="0" y="898407"/>
                </a:lnTo>
                <a:close/>
              </a:path>
            </a:pathLst>
          </a:custGeom>
        </p:spPr>
      </p:pic>
      <p:pic>
        <p:nvPicPr>
          <p:cNvPr id="2097178" name="图片 17"/>
          <p:cNvPicPr>
            <a:picLocks noChangeAspect="1"/>
          </p:cNvPicPr>
          <p:nvPr/>
        </p:nvPicPr>
        <p:blipFill rotWithShape="1">
          <a:blip xmlns:r="http://schemas.openxmlformats.org/officeDocument/2006/relationships" r:embed="rId1" cstate="print"/>
          <a:srcRect l="38202" t="58282" r="53311" b="24474"/>
          <a:stretch>
            <a:fillRect/>
          </a:stretch>
        </p:blipFill>
        <p:spPr>
          <a:xfrm>
            <a:off x="3224080" y="4992229"/>
            <a:ext cx="1120878" cy="1061884"/>
          </a:xfrm>
          <a:custGeom>
            <a:avLst/>
            <a:gdLst>
              <a:gd name="connsiteX0" fmla="*/ 0 w 1120878"/>
              <a:gd name="connsiteY0" fmla="*/ 0 h 1061884"/>
              <a:gd name="connsiteX1" fmla="*/ 1120878 w 1120878"/>
              <a:gd name="connsiteY1" fmla="*/ 0 h 1061884"/>
              <a:gd name="connsiteX2" fmla="*/ 1120878 w 1120878"/>
              <a:gd name="connsiteY2" fmla="*/ 1061884 h 1061884"/>
              <a:gd name="connsiteX3" fmla="*/ 0 w 1120878"/>
              <a:gd name="connsiteY3" fmla="*/ 1061884 h 1061884"/>
            </a:gdLst>
            <a:ahLst/>
            <a:cxnLst>
              <a:cxn ang="0">
                <a:pos x="connsiteX0" y="connsiteY0"/>
              </a:cxn>
              <a:cxn ang="0">
                <a:pos x="connsiteX1" y="connsiteY1"/>
              </a:cxn>
              <a:cxn ang="0">
                <a:pos x="connsiteX2" y="connsiteY2"/>
              </a:cxn>
              <a:cxn ang="0">
                <a:pos x="connsiteX3" y="connsiteY3"/>
              </a:cxn>
            </a:cxnLst>
            <a:rect l="l" t="t" r="r" b="b"/>
            <a:pathLst>
              <a:path w="1120878" h="1061884">
                <a:moveTo>
                  <a:pt x="0" y="0"/>
                </a:moveTo>
                <a:lnTo>
                  <a:pt x="1120878" y="0"/>
                </a:lnTo>
                <a:lnTo>
                  <a:pt x="1120878" y="1061884"/>
                </a:lnTo>
                <a:lnTo>
                  <a:pt x="0" y="1061884"/>
                </a:lnTo>
                <a:close/>
              </a:path>
            </a:pathLst>
          </a:custGeom>
        </p:spPr>
      </p:pic>
      <p:pic>
        <p:nvPicPr>
          <p:cNvPr id="2097179" name="图片 18"/>
          <p:cNvPicPr>
            <a:picLocks noChangeAspect="1"/>
          </p:cNvPicPr>
          <p:nvPr/>
        </p:nvPicPr>
        <p:blipFill rotWithShape="1">
          <a:blip xmlns:r="http://schemas.openxmlformats.org/officeDocument/2006/relationships" r:embed="rId1" cstate="print"/>
          <a:srcRect l="84989" t="52294" r="4739" b="40281"/>
          <a:stretch>
            <a:fillRect/>
          </a:stretch>
        </p:blipFill>
        <p:spPr>
          <a:xfrm>
            <a:off x="10530350" y="2831689"/>
            <a:ext cx="1356851" cy="457201"/>
          </a:xfrm>
          <a:custGeom>
            <a:avLst/>
            <a:gdLst>
              <a:gd name="connsiteX0" fmla="*/ 0 w 1356851"/>
              <a:gd name="connsiteY0" fmla="*/ 0 h 457201"/>
              <a:gd name="connsiteX1" fmla="*/ 1356851 w 1356851"/>
              <a:gd name="connsiteY1" fmla="*/ 0 h 457201"/>
              <a:gd name="connsiteX2" fmla="*/ 1356851 w 1356851"/>
              <a:gd name="connsiteY2" fmla="*/ 457201 h 457201"/>
              <a:gd name="connsiteX3" fmla="*/ 0 w 1356851"/>
              <a:gd name="connsiteY3" fmla="*/ 457201 h 457201"/>
            </a:gdLst>
            <a:ahLst/>
            <a:cxnLst>
              <a:cxn ang="0">
                <a:pos x="connsiteX0" y="connsiteY0"/>
              </a:cxn>
              <a:cxn ang="0">
                <a:pos x="connsiteX1" y="connsiteY1"/>
              </a:cxn>
              <a:cxn ang="0">
                <a:pos x="connsiteX2" y="connsiteY2"/>
              </a:cxn>
              <a:cxn ang="0">
                <a:pos x="connsiteX3" y="connsiteY3"/>
              </a:cxn>
            </a:cxnLst>
            <a:rect l="l" t="t" r="r" b="b"/>
            <a:pathLst>
              <a:path w="1356851" h="457201">
                <a:moveTo>
                  <a:pt x="0" y="0"/>
                </a:moveTo>
                <a:lnTo>
                  <a:pt x="1356851" y="0"/>
                </a:lnTo>
                <a:lnTo>
                  <a:pt x="1356851" y="457201"/>
                </a:lnTo>
                <a:lnTo>
                  <a:pt x="0" y="457201"/>
                </a:lnTo>
                <a:close/>
              </a:path>
            </a:pathLst>
          </a:custGeom>
        </p:spPr>
      </p:pic>
      <p:pic>
        <p:nvPicPr>
          <p:cNvPr id="2097180" name="图片 25"/>
          <p:cNvPicPr>
            <a:picLocks noChangeAspect="1"/>
          </p:cNvPicPr>
          <p:nvPr/>
        </p:nvPicPr>
        <p:blipFill rotWithShape="1">
          <a:blip xmlns:r="http://schemas.openxmlformats.org/officeDocument/2006/relationships" r:embed="rId1" cstate="print"/>
          <a:srcRect l="5262" t="6308" r="2601" b="40760"/>
          <a:stretch>
            <a:fillRect/>
          </a:stretch>
        </p:blipFill>
        <p:spPr>
          <a:xfrm>
            <a:off x="0" y="-14749"/>
            <a:ext cx="12192000" cy="3259395"/>
          </a:xfrm>
          <a:custGeom>
            <a:avLst/>
            <a:gdLst>
              <a:gd name="connsiteX0" fmla="*/ 0 w 12169532"/>
              <a:gd name="connsiteY0" fmla="*/ 0 h 3259395"/>
              <a:gd name="connsiteX1" fmla="*/ 12169532 w 12169532"/>
              <a:gd name="connsiteY1" fmla="*/ 0 h 3259395"/>
              <a:gd name="connsiteX2" fmla="*/ 12169532 w 12169532"/>
              <a:gd name="connsiteY2" fmla="*/ 3259395 h 3259395"/>
              <a:gd name="connsiteX3" fmla="*/ 3932127 w 12169532"/>
              <a:gd name="connsiteY3" fmla="*/ 3259395 h 3259395"/>
              <a:gd name="connsiteX4" fmla="*/ 3932127 w 12169532"/>
              <a:gd name="connsiteY4" fmla="*/ 2408966 h 3259395"/>
              <a:gd name="connsiteX5" fmla="*/ 2747271 w 12169532"/>
              <a:gd name="connsiteY5" fmla="*/ 2408966 h 3259395"/>
              <a:gd name="connsiteX6" fmla="*/ 2747271 w 12169532"/>
              <a:gd name="connsiteY6" fmla="*/ 3259395 h 3259395"/>
              <a:gd name="connsiteX7" fmla="*/ 0 w 12169532"/>
              <a:gd name="connsiteY7" fmla="*/ 3259395 h 325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9532" h="3259395">
                <a:moveTo>
                  <a:pt x="0" y="0"/>
                </a:moveTo>
                <a:lnTo>
                  <a:pt x="12169532" y="0"/>
                </a:lnTo>
                <a:lnTo>
                  <a:pt x="12169532" y="3259395"/>
                </a:lnTo>
                <a:lnTo>
                  <a:pt x="3932127" y="3259395"/>
                </a:lnTo>
                <a:lnTo>
                  <a:pt x="3932127" y="2408966"/>
                </a:lnTo>
                <a:lnTo>
                  <a:pt x="2747271" y="2408966"/>
                </a:lnTo>
                <a:lnTo>
                  <a:pt x="2747271" y="3259395"/>
                </a:lnTo>
                <a:lnTo>
                  <a:pt x="0" y="3259395"/>
                </a:lnTo>
                <a:close/>
              </a:path>
            </a:pathLst>
          </a:custGeom>
        </p:spPr>
      </p:pic>
      <p:pic>
        <p:nvPicPr>
          <p:cNvPr id="2097181" name="图片 26"/>
          <p:cNvPicPr>
            <a:picLocks noChangeAspect="1"/>
          </p:cNvPicPr>
          <p:nvPr/>
        </p:nvPicPr>
        <p:blipFill rotWithShape="1">
          <a:blip xmlns:r="http://schemas.openxmlformats.org/officeDocument/2006/relationships" r:embed="rId1" cstate="print"/>
          <a:srcRect l="26062" t="48352" r="65892" b="40760"/>
          <a:stretch>
            <a:fillRect/>
          </a:stretch>
        </p:blipFill>
        <p:spPr>
          <a:xfrm>
            <a:off x="5801216" y="1703813"/>
            <a:ext cx="1062694" cy="670421"/>
          </a:xfrm>
          <a:custGeom>
            <a:avLst/>
            <a:gdLst>
              <a:gd name="connsiteX0" fmla="*/ 0 w 1062694"/>
              <a:gd name="connsiteY0" fmla="*/ 0 h 670421"/>
              <a:gd name="connsiteX1" fmla="*/ 1062694 w 1062694"/>
              <a:gd name="connsiteY1" fmla="*/ 0 h 670421"/>
              <a:gd name="connsiteX2" fmla="*/ 1062694 w 1062694"/>
              <a:gd name="connsiteY2" fmla="*/ 670421 h 670421"/>
              <a:gd name="connsiteX3" fmla="*/ 0 w 1062694"/>
              <a:gd name="connsiteY3" fmla="*/ 670421 h 670421"/>
            </a:gdLst>
            <a:ahLst/>
            <a:cxnLst>
              <a:cxn ang="0">
                <a:pos x="connsiteX0" y="connsiteY0"/>
              </a:cxn>
              <a:cxn ang="0">
                <a:pos x="connsiteX1" y="connsiteY1"/>
              </a:cxn>
              <a:cxn ang="0">
                <a:pos x="connsiteX2" y="connsiteY2"/>
              </a:cxn>
              <a:cxn ang="0">
                <a:pos x="connsiteX3" y="connsiteY3"/>
              </a:cxn>
            </a:cxnLst>
            <a:rect l="l" t="t" r="r" b="b"/>
            <a:pathLst>
              <a:path w="1062694" h="670421">
                <a:moveTo>
                  <a:pt x="0" y="0"/>
                </a:moveTo>
                <a:lnTo>
                  <a:pt x="1062694" y="0"/>
                </a:lnTo>
                <a:lnTo>
                  <a:pt x="1062694" y="670421"/>
                </a:lnTo>
                <a:lnTo>
                  <a:pt x="0" y="670421"/>
                </a:lnTo>
                <a:close/>
              </a:path>
            </a:pathLst>
          </a:custGeom>
        </p:spPr>
      </p:pic>
      <p:sp>
        <p:nvSpPr>
          <p:cNvPr id="1048660" name="矩形 27"/>
          <p:cNvSpPr/>
          <p:nvPr/>
        </p:nvSpPr>
        <p:spPr>
          <a:xfrm>
            <a:off x="489299" y="-1159307"/>
            <a:ext cx="718409" cy="799490"/>
          </a:xfrm>
          <a:prstGeom prst="rect"/>
          <a:solidFill>
            <a:srgbClr val="63A7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1" name="矩形 28"/>
          <p:cNvSpPr/>
          <p:nvPr/>
        </p:nvSpPr>
        <p:spPr>
          <a:xfrm>
            <a:off x="1207708" y="-1159307"/>
            <a:ext cx="718409" cy="799490"/>
          </a:xfrm>
          <a:prstGeom prst="rect"/>
          <a:solidFill>
            <a:srgbClr val="1862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2" name="文本框 1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589450" y="2523352"/>
            <a:ext cx="7057494" cy="3025139"/>
          </a:xfrm>
          <a:prstGeom prst="rect"/>
          <a:noFill/>
        </p:spPr>
        <p:txBody>
          <a:bodyPr rtlCol="0" wrap="square">
            <a:spAutoFit/>
          </a:bodyPr>
          <a:p>
            <a:pPr algn="ctr"/>
            <a:r>
              <a:rPr altLang="zh-CN"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E</a:t>
            </a:r>
            <a:r>
              <a:rPr altLang="en-US" b="1" dirty="0" sz="6600" lang="uz-UZ">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ʼ</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T</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I</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B</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O</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R</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INGIZ</a:t>
            </a:r>
            <a:endParaRPr altLang="en-US" b="1" dirty="0" sz="6600" lang="zh-CN">
              <a:solidFill>
                <a:srgbClr val="186296"/>
              </a:solidFill>
              <a:latin typeface="Calibri" panose="020F0502020204030204" pitchFamily="34" charset="0"/>
              <a:ea typeface="方正兰亭超细黑简体" panose="02000000000000000000" pitchFamily="2" charset="-122"/>
              <a:cs typeface="Aharoni" panose="02010803020104030203" pitchFamily="2" charset="-79"/>
            </a:endParaRPr>
          </a:p>
          <a:p>
            <a:pPr algn="ct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U</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C</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HUN</a:t>
            </a:r>
            <a:endParaRPr altLang="en-US" b="1" dirty="0" sz="6600" lang="zh-CN">
              <a:solidFill>
                <a:srgbClr val="186296"/>
              </a:solidFill>
              <a:latin typeface="Calibri" panose="020F0502020204030204" pitchFamily="34" charset="0"/>
              <a:ea typeface="方正兰亭超细黑简体" panose="02000000000000000000" pitchFamily="2" charset="-122"/>
              <a:cs typeface="Aharoni" panose="02010803020104030203" pitchFamily="2" charset="-79"/>
            </a:endParaRPr>
          </a:p>
          <a:p>
            <a:pPr algn="ct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R</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A</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HMAT</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a:t>
            </a:r>
            <a:r>
              <a:rPr altLang="en-US" b="1" dirty="0" sz="6600" lang="en-US">
                <a:solidFill>
                  <a:srgbClr val="186296"/>
                </a:solidFill>
                <a:latin typeface="Calibri" panose="020F0502020204030204" pitchFamily="34" charset="0"/>
                <a:ea typeface="方正兰亭超细黑简体" panose="02000000000000000000" pitchFamily="2" charset="-122"/>
                <a:cs typeface="Aharoni" panose="02010803020104030203" pitchFamily="2" charset="-79"/>
              </a:rPr>
              <a:t>!</a:t>
            </a:r>
            <a:endParaRPr altLang="en-US" b="1" dirty="0" sz="6600" lang="zh-CN">
              <a:solidFill>
                <a:srgbClr val="186296"/>
              </a:solidFill>
              <a:latin typeface="Calibri" panose="020F0502020204030204" pitchFamily="34" charset="0"/>
              <a:ea typeface="方正兰亭超细黑简体" panose="02000000000000000000" pitchFamily="2" charset="-122"/>
              <a:cs typeface="Aharoni" panose="02010803020104030203" pitchFamily="2" charset="-79"/>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8662"/>
                                        </p:tgtEl>
                                        <p:attrNameLst>
                                          <p:attrName>style.visibility</p:attrName>
                                        </p:attrNameLst>
                                      </p:cBhvr>
                                      <p:to>
                                        <p:strVal val="visible"/>
                                      </p:to>
                                    </p:set>
                                    <p:anim calcmode="lin" valueType="num">
                                      <p:cBhvr>
                                        <p:cTn dur="750" fill="hold" id="7"/>
                                        <p:tgtEl>
                                          <p:spTgt spid="1048662"/>
                                        </p:tgtEl>
                                        <p:attrNameLst>
                                          <p:attrName>ppt_w</p:attrName>
                                        </p:attrNameLst>
                                      </p:cBhvr>
                                      <p:tavLst>
                                        <p:tav tm="0">
                                          <p:val>
                                            <p:fltVal val="0.0"/>
                                          </p:val>
                                        </p:tav>
                                        <p:tav tm="100000">
                                          <p:val>
                                            <p:strVal val="#ppt_w"/>
                                          </p:val>
                                        </p:tav>
                                      </p:tavLst>
                                    </p:anim>
                                    <p:anim calcmode="lin" valueType="num">
                                      <p:cBhvr>
                                        <p:cTn dur="750" fill="hold" id="8"/>
                                        <p:tgtEl>
                                          <p:spTgt spid="1048662"/>
                                        </p:tgtEl>
                                        <p:attrNameLst>
                                          <p:attrName>ppt_h</p:attrName>
                                        </p:attrNameLst>
                                      </p:cBhvr>
                                      <p:tavLst>
                                        <p:tav tm="0">
                                          <p:val>
                                            <p:fltVal val="0.0"/>
                                          </p:val>
                                        </p:tav>
                                        <p:tav tm="100000">
                                          <p:val>
                                            <p:strVal val="#ppt_h"/>
                                          </p:val>
                                        </p:tav>
                                      </p:tavLst>
                                    </p:anim>
                                    <p:animEffect transition="in" filter="fade">
                                      <p:cBhvr>
                                        <p:cTn dur="750" id="9"/>
                                        <p:tgtEl>
                                          <p:spTgt spid="1048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9" name="图片 16"/>
          <p:cNvPicPr>
            <a:picLocks noChangeAspect="1"/>
          </p:cNvPicPr>
          <p:nvPr/>
        </p:nvPicPr>
        <p:blipFill rotWithShape="1">
          <a:blip xmlns:r="http://schemas.openxmlformats.org/officeDocument/2006/relationships" r:embed="rId1" cstate="print"/>
          <a:srcRect l="23232" t="56280" r="56437" b="11078"/>
          <a:stretch>
            <a:fillRect/>
          </a:stretch>
        </p:blipFill>
        <p:spPr>
          <a:xfrm>
            <a:off x="1246776" y="4356003"/>
            <a:ext cx="3370624" cy="2522980"/>
          </a:xfrm>
          <a:custGeom>
            <a:avLst/>
            <a:gdLst>
              <a:gd name="connsiteX0" fmla="*/ 1383908 w 2685351"/>
              <a:gd name="connsiteY0" fmla="*/ 0 h 2010039"/>
              <a:gd name="connsiteX1" fmla="*/ 2685351 w 2685351"/>
              <a:gd name="connsiteY1" fmla="*/ 2004747 h 2010039"/>
              <a:gd name="connsiteX2" fmla="*/ 2677199 w 2685351"/>
              <a:gd name="connsiteY2" fmla="*/ 2010039 h 2010039"/>
              <a:gd name="connsiteX3" fmla="*/ 721651 w 2685351"/>
              <a:gd name="connsiteY3" fmla="*/ 2010039 h 2010039"/>
              <a:gd name="connsiteX4" fmla="*/ 0 w 2685351"/>
              <a:gd name="connsiteY4" fmla="*/ 898407 h 2010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5351" h="2010039">
                <a:moveTo>
                  <a:pt x="1383908" y="0"/>
                </a:moveTo>
                <a:lnTo>
                  <a:pt x="2685351" y="2004747"/>
                </a:lnTo>
                <a:lnTo>
                  <a:pt x="2677199" y="2010039"/>
                </a:lnTo>
                <a:lnTo>
                  <a:pt x="721651" y="2010039"/>
                </a:lnTo>
                <a:lnTo>
                  <a:pt x="0" y="898407"/>
                </a:lnTo>
                <a:close/>
              </a:path>
            </a:pathLst>
          </a:custGeom>
        </p:spPr>
      </p:pic>
      <p:sp>
        <p:nvSpPr>
          <p:cNvPr id="1048590" name="矩形 27"/>
          <p:cNvSpPr/>
          <p:nvPr/>
        </p:nvSpPr>
        <p:spPr>
          <a:xfrm>
            <a:off x="489299" y="-1159307"/>
            <a:ext cx="718409" cy="799490"/>
          </a:xfrm>
          <a:prstGeom prst="rect"/>
          <a:solidFill>
            <a:srgbClr val="63A7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1" name="矩形 28"/>
          <p:cNvSpPr/>
          <p:nvPr/>
        </p:nvSpPr>
        <p:spPr>
          <a:xfrm>
            <a:off x="1207708" y="-1159307"/>
            <a:ext cx="718409" cy="799490"/>
          </a:xfrm>
          <a:prstGeom prst="rect"/>
          <a:solidFill>
            <a:srgbClr val="1862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28" name="直接连接符 39"/>
          <p:cNvCxnSpPr>
            <a:cxnSpLocks/>
          </p:cNvCxnSpPr>
          <p:nvPr/>
        </p:nvCxnSpPr>
        <p:spPr>
          <a:xfrm flipV="1">
            <a:off x="6779292" y="-11726"/>
            <a:ext cx="0" cy="6857999"/>
          </a:xfrm>
          <a:prstGeom prst="line"/>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8592" name="椭圆 43"/>
          <p:cNvSpPr/>
          <p:nvPr/>
        </p:nvSpPr>
        <p:spPr>
          <a:xfrm>
            <a:off x="6529060" y="1130168"/>
            <a:ext cx="485385" cy="485385"/>
          </a:xfrm>
          <a:prstGeom prst="ellipse"/>
          <a:solidFill>
            <a:srgbClr val="FFFFFF"/>
          </a:solid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Futura Md BT" panose="020B0602020204020303" pitchFamily="34" charset="0"/>
            </a:endParaRPr>
          </a:p>
        </p:txBody>
      </p:sp>
      <p:sp>
        <p:nvSpPr>
          <p:cNvPr id="1048593" name="任意多边形 78"/>
          <p:cNvSpPr/>
          <p:nvPr/>
        </p:nvSpPr>
        <p:spPr>
          <a:xfrm>
            <a:off x="7307171" y="865029"/>
            <a:ext cx="4417475" cy="1015663"/>
          </a:xfrm>
          <a:custGeom>
            <a:avLst/>
            <a:gdLst>
              <a:gd name="connsiteX0" fmla="*/ 162784 w 4417475"/>
              <a:gd name="connsiteY0" fmla="*/ 0 h 1015663"/>
              <a:gd name="connsiteX1" fmla="*/ 4417475 w 4417475"/>
              <a:gd name="connsiteY1" fmla="*/ 0 h 1015663"/>
              <a:gd name="connsiteX2" fmla="*/ 4417475 w 4417475"/>
              <a:gd name="connsiteY2" fmla="*/ 1015663 h 1015663"/>
              <a:gd name="connsiteX3" fmla="*/ 162784 w 4417475"/>
              <a:gd name="connsiteY3" fmla="*/ 1015663 h 1015663"/>
              <a:gd name="connsiteX4" fmla="*/ 162784 w 4417475"/>
              <a:gd name="connsiteY4" fmla="*/ 602246 h 1015663"/>
              <a:gd name="connsiteX5" fmla="*/ 0 w 4417475"/>
              <a:gd name="connsiteY5" fmla="*/ 507831 h 1015663"/>
              <a:gd name="connsiteX6" fmla="*/ 162784 w 4417475"/>
              <a:gd name="connsiteY6" fmla="*/ 413416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475" h="1015663">
                <a:moveTo>
                  <a:pt x="162784" y="0"/>
                </a:moveTo>
                <a:lnTo>
                  <a:pt x="4417475" y="0"/>
                </a:lnTo>
                <a:lnTo>
                  <a:pt x="4417475" y="1015663"/>
                </a:lnTo>
                <a:lnTo>
                  <a:pt x="162784" y="1015663"/>
                </a:lnTo>
                <a:lnTo>
                  <a:pt x="162784" y="602246"/>
                </a:lnTo>
                <a:lnTo>
                  <a:pt x="0" y="507831"/>
                </a:lnTo>
                <a:lnTo>
                  <a:pt x="162784" y="413416"/>
                </a:lnTo>
                <a:close/>
              </a:path>
            </a:pathLst>
          </a:custGeom>
          <a:solidFill>
            <a:srgbClr val="F1EED8"/>
          </a:solidFill>
          <a:ln>
            <a:solidFill>
              <a:srgbClr val="4F88AF"/>
            </a:solidFill>
          </a:ln>
        </p:spPr>
        <p:txBody>
          <a:bodyPr wrap="square">
            <a:noAutofit/>
          </a:bodyPr>
          <a:p>
            <a:endParaRPr altLang="en-US" dirty="0" sz="5400" lang="zh-CN">
              <a:solidFill>
                <a:schemeClr val="bg1"/>
              </a:solidFill>
              <a:latin typeface="Futura Md BT" panose="020B0602020204020303" pitchFamily="34" charset="0"/>
              <a:ea typeface="微软雅黑" panose="020B0503020204020204" pitchFamily="34" charset="-122"/>
            </a:endParaRPr>
          </a:p>
        </p:txBody>
      </p:sp>
      <p:sp>
        <p:nvSpPr>
          <p:cNvPr id="1048594" name="Null"/>
          <p:cNvSpPr/>
          <p:nvPr/>
        </p:nvSpPr>
        <p:spPr>
          <a:xfrm>
            <a:off x="1817943" y="1232873"/>
            <a:ext cx="152400" cy="1524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5" name="矩形 50"/>
          <p:cNvSpPr/>
          <p:nvPr/>
        </p:nvSpPr>
        <p:spPr>
          <a:xfrm>
            <a:off x="7126748" y="2572864"/>
            <a:ext cx="1770379" cy="510540"/>
          </a:xfrm>
          <a:prstGeom prst="rect"/>
        </p:spPr>
        <p:txBody>
          <a:bodyPr wrap="none">
            <a:spAutoFit/>
          </a:bodyPr>
          <a:p>
            <a:pPr algn="ctr"/>
            <a:r>
              <a:rPr altLang="zh-CN" b="1" dirty="0" sz="2800" lang="en-US">
                <a:solidFill>
                  <a:srgbClr val="63A7D9"/>
                </a:solidFill>
                <a:latin typeface="Calibri" panose="020F0502020204030204" pitchFamily="34" charset="0"/>
                <a:ea typeface="幼圆" panose="02010509060101010101" pitchFamily="49" charset="-122"/>
              </a:rPr>
              <a:t>K</a:t>
            </a:r>
            <a:r>
              <a:rPr altLang="zh-CN" b="1" dirty="0" sz="2800" lang="en-US">
                <a:solidFill>
                  <a:srgbClr val="63A7D9"/>
                </a:solidFill>
                <a:latin typeface="Calibri" panose="020F0502020204030204" pitchFamily="34" charset="0"/>
                <a:ea typeface="幼圆" panose="02010509060101010101" pitchFamily="49" charset="-122"/>
              </a:rPr>
              <a:t>a</a:t>
            </a:r>
            <a:r>
              <a:rPr altLang="zh-CN" b="1" dirty="0" sz="2800" lang="en-US">
                <a:solidFill>
                  <a:srgbClr val="63A7D9"/>
                </a:solidFill>
                <a:latin typeface="Calibri" panose="020F0502020204030204" pitchFamily="34" charset="0"/>
                <a:ea typeface="幼圆" panose="02010509060101010101" pitchFamily="49" charset="-122"/>
              </a:rPr>
              <a:t>s</a:t>
            </a:r>
            <a:r>
              <a:rPr altLang="zh-CN" b="1" dirty="0" sz="2800" lang="en-US">
                <a:solidFill>
                  <a:srgbClr val="63A7D9"/>
                </a:solidFill>
                <a:latin typeface="Calibri" panose="020F0502020204030204" pitchFamily="34" charset="0"/>
                <a:ea typeface="幼圆" panose="02010509060101010101" pitchFamily="49" charset="-122"/>
              </a:rPr>
              <a:t>r</a:t>
            </a:r>
            <a:r>
              <a:rPr altLang="zh-CN" b="1" dirty="0" sz="2800" lang="en-US">
                <a:solidFill>
                  <a:srgbClr val="63A7D9"/>
                </a:solidFill>
                <a:latin typeface="Calibri" panose="020F0502020204030204" pitchFamily="34" charset="0"/>
                <a:ea typeface="幼圆" panose="02010509060101010101" pitchFamily="49" charset="-122"/>
              </a:rPr>
              <a:t> </a:t>
            </a:r>
            <a:r>
              <a:rPr altLang="zh-CN" b="1" dirty="0" sz="2800" lang="en-US">
                <a:solidFill>
                  <a:srgbClr val="63A7D9"/>
                </a:solidFill>
                <a:latin typeface="Calibri" panose="020F0502020204030204" pitchFamily="34" charset="0"/>
                <a:ea typeface="幼圆" panose="02010509060101010101" pitchFamily="49" charset="-122"/>
              </a:rPr>
              <a:t>n</a:t>
            </a:r>
            <a:r>
              <a:rPr altLang="zh-CN" b="1" dirty="0" sz="2800" lang="en-US">
                <a:solidFill>
                  <a:srgbClr val="63A7D9"/>
                </a:solidFill>
                <a:latin typeface="Calibri" panose="020F0502020204030204" pitchFamily="34" charset="0"/>
                <a:ea typeface="幼圆" panose="02010509060101010101" pitchFamily="49" charset="-122"/>
              </a:rPr>
              <a:t>i</a:t>
            </a:r>
            <a:r>
              <a:rPr altLang="zh-CN" b="1" dirty="0" sz="2800" lang="en-US">
                <a:solidFill>
                  <a:srgbClr val="63A7D9"/>
                </a:solidFill>
                <a:latin typeface="Calibri" panose="020F0502020204030204" pitchFamily="34" charset="0"/>
                <a:ea typeface="幼圆" panose="02010509060101010101" pitchFamily="49" charset="-122"/>
              </a:rPr>
              <a:t>m</a:t>
            </a:r>
            <a:r>
              <a:rPr altLang="zh-CN" b="1" dirty="0" sz="2800" lang="en-US">
                <a:solidFill>
                  <a:srgbClr val="63A7D9"/>
                </a:solidFill>
                <a:latin typeface="Calibri" panose="020F0502020204030204" pitchFamily="34" charset="0"/>
                <a:ea typeface="幼圆" panose="02010509060101010101" pitchFamily="49" charset="-122"/>
              </a:rPr>
              <a:t>a</a:t>
            </a:r>
            <a:endParaRPr altLang="en-US" b="1" dirty="0" sz="2800" lang="zh-CN">
              <a:solidFill>
                <a:srgbClr val="63A7D9"/>
              </a:solidFill>
              <a:latin typeface="Calibri" panose="020F0502020204030204" pitchFamily="34" charset="0"/>
              <a:ea typeface="幼圆" panose="02010509060101010101" pitchFamily="49" charset="-122"/>
            </a:endParaRPr>
          </a:p>
        </p:txBody>
      </p:sp>
      <p:sp>
        <p:nvSpPr>
          <p:cNvPr id="1048596" name="椭圆 51"/>
          <p:cNvSpPr/>
          <p:nvPr/>
        </p:nvSpPr>
        <p:spPr>
          <a:xfrm>
            <a:off x="6594375" y="2595343"/>
            <a:ext cx="354564" cy="354564"/>
          </a:xfrm>
          <a:prstGeom prst="ellipse"/>
          <a:solidFill>
            <a:schemeClr val="bg1"/>
          </a:solid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solidFill>
                <a:srgbClr val="F45922"/>
              </a:solidFill>
              <a:latin typeface="Futura Md BT" panose="020B0602020204020303" pitchFamily="34" charset="0"/>
            </a:endParaRPr>
          </a:p>
        </p:txBody>
      </p:sp>
      <p:sp>
        <p:nvSpPr>
          <p:cNvPr id="1048597" name="等腰三角形 53"/>
          <p:cNvSpPr/>
          <p:nvPr/>
        </p:nvSpPr>
        <p:spPr>
          <a:xfrm rot="5400000">
            <a:off x="6153503" y="2690075"/>
            <a:ext cx="191516" cy="165100"/>
          </a:xfrm>
          <a:prstGeom prst="triangle"/>
          <a:solidFill>
            <a:srgbClr val="63A7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8" name="Null"/>
          <p:cNvSpPr/>
          <p:nvPr/>
        </p:nvSpPr>
        <p:spPr>
          <a:xfrm>
            <a:off x="2795843" y="2694709"/>
            <a:ext cx="152400" cy="1524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9" name="矩形 57"/>
          <p:cNvSpPr/>
          <p:nvPr/>
        </p:nvSpPr>
        <p:spPr>
          <a:xfrm>
            <a:off x="7133856" y="4465353"/>
            <a:ext cx="3700779" cy="510540"/>
          </a:xfrm>
          <a:prstGeom prst="rect"/>
        </p:spPr>
        <p:txBody>
          <a:bodyPr wrap="none">
            <a:spAutoFit/>
          </a:bodyPr>
          <a:p>
            <a:pPr algn="ctr"/>
            <a:r>
              <a:rPr altLang="zh-CN" b="1" dirty="0" sz="2800" lang="en-US">
                <a:solidFill>
                  <a:srgbClr val="186296"/>
                </a:solidFill>
                <a:latin typeface="Calibri" panose="020F0502020204030204" pitchFamily="34" charset="0"/>
                <a:ea typeface="幼圆" panose="02010509060101010101" pitchFamily="49" charset="-122"/>
              </a:rPr>
              <a:t>K</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s</a:t>
            </a:r>
            <a:r>
              <a:rPr altLang="zh-CN" b="1" dirty="0" sz="2800" lang="en-US">
                <a:solidFill>
                  <a:srgbClr val="186296"/>
                </a:solidFill>
                <a:latin typeface="Calibri" panose="020F0502020204030204" pitchFamily="34" charset="0"/>
                <a:ea typeface="幼圆" panose="02010509060101010101" pitchFamily="49" charset="-122"/>
              </a:rPr>
              <a:t>r</a:t>
            </a:r>
            <a:r>
              <a:rPr altLang="zh-CN" b="1" dirty="0" sz="2800" lang="en-US">
                <a:solidFill>
                  <a:srgbClr val="186296"/>
                </a:solidFill>
                <a:latin typeface="Calibri" panose="020F0502020204030204" pitchFamily="34" charset="0"/>
                <a:ea typeface="幼圆" panose="02010509060101010101" pitchFamily="49" charset="-122"/>
              </a:rPr>
              <a:t>l</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r</a:t>
            </a:r>
            <a:r>
              <a:rPr altLang="zh-CN" b="1" dirty="0" sz="2800" lang="en-US">
                <a:solidFill>
                  <a:srgbClr val="186296"/>
                </a:solidFill>
                <a:latin typeface="Calibri" panose="020F0502020204030204" pitchFamily="34" charset="0"/>
                <a:ea typeface="幼圆" panose="02010509060101010101" pitchFamily="49" charset="-122"/>
              </a:rPr>
              <a:t> </a:t>
            </a:r>
            <a:r>
              <a:rPr altLang="zh-CN" b="1" dirty="0" sz="2800" lang="en-US">
                <a:solidFill>
                  <a:srgbClr val="186296"/>
                </a:solidFill>
                <a:latin typeface="Calibri" panose="020F0502020204030204" pitchFamily="34" charset="0"/>
                <a:ea typeface="幼圆" panose="02010509060101010101" pitchFamily="49" charset="-122"/>
              </a:rPr>
              <a:t>u</a:t>
            </a:r>
            <a:r>
              <a:rPr altLang="zh-CN" b="1" dirty="0" sz="2800" lang="en-US">
                <a:solidFill>
                  <a:srgbClr val="186296"/>
                </a:solidFill>
                <a:latin typeface="Calibri" panose="020F0502020204030204" pitchFamily="34" charset="0"/>
                <a:ea typeface="幼圆" panose="02010509060101010101" pitchFamily="49" charset="-122"/>
              </a:rPr>
              <a:t>s</a:t>
            </a:r>
            <a:r>
              <a:rPr altLang="zh-CN" b="1" dirty="0" sz="2800" lang="en-US">
                <a:solidFill>
                  <a:srgbClr val="186296"/>
                </a:solidFill>
                <a:latin typeface="Calibri" panose="020F0502020204030204" pitchFamily="34" charset="0"/>
                <a:ea typeface="幼圆" panose="02010509060101010101" pitchFamily="49" charset="-122"/>
              </a:rPr>
              <a:t>t</a:t>
            </a:r>
            <a:r>
              <a:rPr altLang="zh-CN" b="1" dirty="0" sz="2800" lang="en-US">
                <a:solidFill>
                  <a:srgbClr val="186296"/>
                </a:solidFill>
                <a:latin typeface="Calibri" panose="020F0502020204030204" pitchFamily="34" charset="0"/>
                <a:ea typeface="幼圆" panose="02010509060101010101" pitchFamily="49" charset="-122"/>
              </a:rPr>
              <a:t>i</a:t>
            </a:r>
            <a:r>
              <a:rPr altLang="zh-CN" b="1" dirty="0" sz="2800" lang="en-US">
                <a:solidFill>
                  <a:srgbClr val="186296"/>
                </a:solidFill>
                <a:latin typeface="Calibri" panose="020F0502020204030204" pitchFamily="34" charset="0"/>
                <a:ea typeface="幼圆" panose="02010509060101010101" pitchFamily="49" charset="-122"/>
              </a:rPr>
              <a:t>d</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 </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m</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llar </a:t>
            </a:r>
            <a:endParaRPr altLang="en-US" b="1" dirty="0" sz="2800" lang="zh-CN">
              <a:solidFill>
                <a:srgbClr val="186296"/>
              </a:solidFill>
              <a:latin typeface="Calibri" panose="020F0502020204030204" pitchFamily="34" charset="0"/>
              <a:ea typeface="幼圆" panose="02010509060101010101" pitchFamily="49" charset="-122"/>
            </a:endParaRPr>
          </a:p>
        </p:txBody>
      </p:sp>
      <p:sp>
        <p:nvSpPr>
          <p:cNvPr id="1048600" name="椭圆 58"/>
          <p:cNvSpPr/>
          <p:nvPr/>
        </p:nvSpPr>
        <p:spPr>
          <a:xfrm>
            <a:off x="6594375" y="3585476"/>
            <a:ext cx="354564" cy="354564"/>
          </a:xfrm>
          <a:prstGeom prst="ellipse"/>
          <a:solidFill>
            <a:schemeClr val="bg1"/>
          </a:solid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Futura Md BT" panose="020B0602020204020303" pitchFamily="34" charset="0"/>
            </a:endParaRPr>
          </a:p>
        </p:txBody>
      </p:sp>
      <p:sp>
        <p:nvSpPr>
          <p:cNvPr id="1048601" name="等腰三角形 60"/>
          <p:cNvSpPr/>
          <p:nvPr/>
        </p:nvSpPr>
        <p:spPr>
          <a:xfrm rot="5400000">
            <a:off x="6153503" y="3680208"/>
            <a:ext cx="191516" cy="165100"/>
          </a:xfrm>
          <a:prstGeom prst="triangle"/>
          <a:solidFill>
            <a:srgbClr val="1862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2" name="Null"/>
          <p:cNvSpPr/>
          <p:nvPr/>
        </p:nvSpPr>
        <p:spPr>
          <a:xfrm>
            <a:off x="3532443" y="3681683"/>
            <a:ext cx="152400" cy="1524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3" name="矩形 64"/>
          <p:cNvSpPr/>
          <p:nvPr/>
        </p:nvSpPr>
        <p:spPr>
          <a:xfrm>
            <a:off x="7050028" y="4553130"/>
            <a:ext cx="182880" cy="510540"/>
          </a:xfrm>
          <a:prstGeom prst="rect"/>
        </p:spPr>
        <p:txBody>
          <a:bodyPr wrap="none">
            <a:spAutoFit/>
          </a:bodyPr>
          <a:p>
            <a:pPr algn="ctr"/>
            <a:endParaRPr altLang="en-US" b="1" dirty="0" sz="2800" lang="zh-CN">
              <a:solidFill>
                <a:srgbClr val="63A7D9"/>
              </a:solidFill>
              <a:latin typeface="Calibri" panose="020F0502020204030204" pitchFamily="34" charset="0"/>
              <a:ea typeface="幼圆" panose="02010509060101010101" pitchFamily="49" charset="-122"/>
            </a:endParaRPr>
          </a:p>
        </p:txBody>
      </p:sp>
      <p:sp>
        <p:nvSpPr>
          <p:cNvPr id="1048604" name="椭圆 65"/>
          <p:cNvSpPr/>
          <p:nvPr/>
        </p:nvSpPr>
        <p:spPr>
          <a:xfrm>
            <a:off x="6594375" y="4575609"/>
            <a:ext cx="354564" cy="354564"/>
          </a:xfrm>
          <a:prstGeom prst="ellipse"/>
          <a:solidFill>
            <a:schemeClr val="bg1"/>
          </a:solid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Futura Md BT" panose="020B0602020204020303" pitchFamily="34" charset="0"/>
            </a:endParaRPr>
          </a:p>
        </p:txBody>
      </p:sp>
      <p:sp>
        <p:nvSpPr>
          <p:cNvPr id="1048605" name="等腰三角形 67"/>
          <p:cNvSpPr/>
          <p:nvPr/>
        </p:nvSpPr>
        <p:spPr>
          <a:xfrm rot="5400000">
            <a:off x="6153503" y="4670341"/>
            <a:ext cx="191516" cy="165100"/>
          </a:xfrm>
          <a:prstGeom prst="triangle"/>
          <a:solidFill>
            <a:srgbClr val="63A7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6" name="Null"/>
          <p:cNvSpPr/>
          <p:nvPr/>
        </p:nvSpPr>
        <p:spPr>
          <a:xfrm>
            <a:off x="3507043" y="4665498"/>
            <a:ext cx="152400" cy="1524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7" name="矩形 71"/>
          <p:cNvSpPr/>
          <p:nvPr/>
        </p:nvSpPr>
        <p:spPr>
          <a:xfrm>
            <a:off x="7211503" y="3297938"/>
            <a:ext cx="4335781" cy="929640"/>
          </a:xfrm>
          <a:prstGeom prst="rect"/>
        </p:spPr>
        <p:txBody>
          <a:bodyPr wrap="none">
            <a:spAutoFit/>
          </a:bodyPr>
          <a:p>
            <a:pPr algn="ctr"/>
            <a:r>
              <a:rPr altLang="zh-CN" b="1" dirty="0" sz="2800" lang="en-US">
                <a:solidFill>
                  <a:srgbClr val="186296"/>
                </a:solidFill>
                <a:latin typeface="Calibri" panose="020F0502020204030204" pitchFamily="34" charset="0"/>
                <a:ea typeface="幼圆" panose="02010509060101010101" pitchFamily="49" charset="-122"/>
              </a:rPr>
              <a:t>K</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s</a:t>
            </a:r>
            <a:r>
              <a:rPr altLang="zh-CN" b="1" dirty="0" sz="2800" lang="en-US">
                <a:solidFill>
                  <a:srgbClr val="186296"/>
                </a:solidFill>
                <a:latin typeface="Calibri" panose="020F0502020204030204" pitchFamily="34" charset="0"/>
                <a:ea typeface="幼圆" panose="02010509060101010101" pitchFamily="49" charset="-122"/>
              </a:rPr>
              <a:t>r</a:t>
            </a:r>
            <a:r>
              <a:rPr altLang="zh-CN" b="1" dirty="0" sz="2800" lang="en-US">
                <a:solidFill>
                  <a:srgbClr val="186296"/>
                </a:solidFill>
                <a:latin typeface="Calibri" panose="020F0502020204030204" pitchFamily="34" charset="0"/>
                <a:ea typeface="幼圆" panose="02010509060101010101" pitchFamily="49" charset="-122"/>
              </a:rPr>
              <a:t>lar</a:t>
            </a:r>
            <a:r>
              <a:rPr altLang="zh-CN" b="1" dirty="0" sz="2800" lang="en-US">
                <a:solidFill>
                  <a:srgbClr val="186296"/>
                </a:solidFill>
                <a:latin typeface="Calibri" panose="020F0502020204030204" pitchFamily="34" charset="0"/>
                <a:ea typeface="幼圆" panose="02010509060101010101" pitchFamily="49" charset="-122"/>
              </a:rPr>
              <a:t>n</a:t>
            </a:r>
            <a:r>
              <a:rPr altLang="zh-CN" b="1" dirty="0" sz="2800" lang="en-US">
                <a:solidFill>
                  <a:srgbClr val="186296"/>
                </a:solidFill>
                <a:latin typeface="Calibri" panose="020F0502020204030204" pitchFamily="34" charset="0"/>
                <a:ea typeface="幼圆" panose="02010509060101010101" pitchFamily="49" charset="-122"/>
              </a:rPr>
              <a:t>i</a:t>
            </a:r>
            <a:r>
              <a:rPr altLang="zh-CN" b="1" dirty="0" sz="2800" lang="en-US">
                <a:solidFill>
                  <a:srgbClr val="186296"/>
                </a:solidFill>
                <a:latin typeface="Calibri" panose="020F0502020204030204" pitchFamily="34" charset="0"/>
                <a:ea typeface="幼圆" panose="02010509060101010101" pitchFamily="49" charset="-122"/>
              </a:rPr>
              <a:t>n</a:t>
            </a:r>
            <a:r>
              <a:rPr altLang="zh-CN" b="1" dirty="0" sz="2800" lang="en-US">
                <a:solidFill>
                  <a:srgbClr val="186296"/>
                </a:solidFill>
                <a:latin typeface="Calibri" panose="020F0502020204030204" pitchFamily="34" charset="0"/>
                <a:ea typeface="幼圆" panose="02010509060101010101" pitchFamily="49" charset="-122"/>
              </a:rPr>
              <a:t>g</a:t>
            </a:r>
            <a:r>
              <a:rPr altLang="zh-CN" b="1" dirty="0" sz="2800" lang="en-US">
                <a:solidFill>
                  <a:srgbClr val="186296"/>
                </a:solidFill>
                <a:latin typeface="Calibri" panose="020F0502020204030204" pitchFamily="34" charset="0"/>
                <a:ea typeface="幼圆" panose="02010509060101010101" pitchFamily="49" charset="-122"/>
              </a:rPr>
              <a:t> </a:t>
            </a:r>
            <a:r>
              <a:rPr altLang="zh-CN" b="1" dirty="0" sz="2800" lang="en-US">
                <a:solidFill>
                  <a:srgbClr val="186296"/>
                </a:solidFill>
                <a:latin typeface="Calibri" panose="020F0502020204030204" pitchFamily="34" charset="0"/>
                <a:ea typeface="幼圆" panose="02010509060101010101" pitchFamily="49" charset="-122"/>
              </a:rPr>
              <a:t>m</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t</a:t>
            </a:r>
            <a:r>
              <a:rPr altLang="zh-CN" b="1" dirty="0" sz="2800" lang="en-US">
                <a:solidFill>
                  <a:srgbClr val="186296"/>
                </a:solidFill>
                <a:latin typeface="Calibri" panose="020F0502020204030204" pitchFamily="34" charset="0"/>
                <a:ea typeface="幼圆" panose="02010509060101010101" pitchFamily="49" charset="-122"/>
              </a:rPr>
              <a:t>e</a:t>
            </a:r>
            <a:r>
              <a:rPr altLang="zh-CN" b="1" dirty="0" sz="2800" lang="en-US">
                <a:solidFill>
                  <a:srgbClr val="186296"/>
                </a:solidFill>
                <a:latin typeface="Calibri" panose="020F0502020204030204" pitchFamily="34" charset="0"/>
                <a:ea typeface="幼圆" panose="02010509060101010101" pitchFamily="49" charset="-122"/>
              </a:rPr>
              <a:t>matik</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d</a:t>
            </a:r>
            <a:r>
              <a:rPr altLang="zh-CN" b="1" dirty="0" sz="2800" lang="en-US">
                <a:solidFill>
                  <a:srgbClr val="186296"/>
                </a:solidFill>
                <a:latin typeface="Calibri" panose="020F0502020204030204" pitchFamily="34" charset="0"/>
                <a:ea typeface="幼圆" panose="02010509060101010101" pitchFamily="49" charset="-122"/>
              </a:rPr>
              <a:t>a</a:t>
            </a:r>
            <a:endParaRPr altLang="en-US" b="1" dirty="0" sz="2800" lang="zh-CN">
              <a:solidFill>
                <a:srgbClr val="186296"/>
              </a:solidFill>
              <a:latin typeface="Calibri" panose="020F0502020204030204" pitchFamily="34" charset="0"/>
              <a:ea typeface="幼圆" panose="02010509060101010101" pitchFamily="49" charset="-122"/>
            </a:endParaRPr>
          </a:p>
          <a:p>
            <a:pPr algn="ctr"/>
            <a:r>
              <a:rPr altLang="zh-CN" b="1" dirty="0" sz="2800" lang="en-US">
                <a:solidFill>
                  <a:srgbClr val="186296"/>
                </a:solidFill>
                <a:latin typeface="Calibri" panose="020F0502020204030204" pitchFamily="34" charset="0"/>
                <a:ea typeface="幼圆" panose="02010509060101010101" pitchFamily="49" charset="-122"/>
              </a:rPr>
              <a:t>i</a:t>
            </a:r>
            <a:r>
              <a:rPr altLang="zh-CN" b="1" dirty="0" sz="2800" lang="en-US">
                <a:solidFill>
                  <a:srgbClr val="186296"/>
                </a:solidFill>
                <a:latin typeface="Calibri" panose="020F0502020204030204" pitchFamily="34" charset="0"/>
                <a:ea typeface="幼圆" panose="02010509060101010101" pitchFamily="49" charset="-122"/>
              </a:rPr>
              <a:t>s</a:t>
            </a:r>
            <a:r>
              <a:rPr altLang="zh-CN" b="1" dirty="0" sz="2800" lang="en-US">
                <a:solidFill>
                  <a:srgbClr val="186296"/>
                </a:solidFill>
                <a:latin typeface="Calibri" panose="020F0502020204030204" pitchFamily="34" charset="0"/>
                <a:ea typeface="幼圆" panose="02010509060101010101" pitchFamily="49" charset="-122"/>
              </a:rPr>
              <a:t>h</a:t>
            </a:r>
            <a:r>
              <a:rPr altLang="zh-CN" b="1" dirty="0" sz="2800" lang="en-US">
                <a:solidFill>
                  <a:srgbClr val="186296"/>
                </a:solidFill>
                <a:latin typeface="Calibri" panose="020F0502020204030204" pitchFamily="34" charset="0"/>
                <a:ea typeface="幼圆" panose="02010509060101010101" pitchFamily="49" charset="-122"/>
              </a:rPr>
              <a:t>l</a:t>
            </a:r>
            <a:r>
              <a:rPr altLang="zh-CN" b="1" dirty="0" sz="2800" lang="en-US">
                <a:solidFill>
                  <a:srgbClr val="186296"/>
                </a:solidFill>
                <a:latin typeface="Calibri" panose="020F0502020204030204" pitchFamily="34" charset="0"/>
                <a:ea typeface="幼圆" panose="02010509060101010101" pitchFamily="49" charset="-122"/>
              </a:rPr>
              <a:t>a</a:t>
            </a:r>
            <a:r>
              <a:rPr altLang="zh-CN" b="1" dirty="0" sz="2800" lang="en-US">
                <a:solidFill>
                  <a:srgbClr val="186296"/>
                </a:solidFill>
                <a:latin typeface="Calibri" panose="020F0502020204030204" pitchFamily="34" charset="0"/>
                <a:ea typeface="幼圆" panose="02010509060101010101" pitchFamily="49" charset="-122"/>
              </a:rPr>
              <a:t>t</a:t>
            </a:r>
            <a:r>
              <a:rPr altLang="zh-CN" b="1" dirty="0" sz="2800" lang="en-US">
                <a:solidFill>
                  <a:srgbClr val="186296"/>
                </a:solidFill>
                <a:latin typeface="Calibri" panose="020F0502020204030204" pitchFamily="34" charset="0"/>
                <a:ea typeface="幼圆" panose="02010509060101010101" pitchFamily="49" charset="-122"/>
              </a:rPr>
              <a:t>i</a:t>
            </a:r>
            <a:r>
              <a:rPr altLang="zh-CN" b="1" dirty="0" sz="2800" lang="en-US">
                <a:solidFill>
                  <a:srgbClr val="186296"/>
                </a:solidFill>
                <a:latin typeface="Calibri" panose="020F0502020204030204" pitchFamily="34" charset="0"/>
                <a:ea typeface="幼圆" panose="02010509060101010101" pitchFamily="49" charset="-122"/>
              </a:rPr>
              <a:t>l</a:t>
            </a:r>
            <a:r>
              <a:rPr altLang="zh-CN" b="1" dirty="0" sz="2800" lang="en-US">
                <a:solidFill>
                  <a:srgbClr val="186296"/>
                </a:solidFill>
                <a:latin typeface="Calibri" panose="020F0502020204030204" pitchFamily="34" charset="0"/>
                <a:ea typeface="幼圆" panose="02010509060101010101" pitchFamily="49" charset="-122"/>
              </a:rPr>
              <a:t>i</a:t>
            </a:r>
            <a:r>
              <a:rPr altLang="zh-CN" b="1" dirty="0" sz="2800" lang="en-US">
                <a:solidFill>
                  <a:srgbClr val="186296"/>
                </a:solidFill>
                <a:latin typeface="Calibri" panose="020F0502020204030204" pitchFamily="34" charset="0"/>
                <a:ea typeface="幼圆" panose="02010509060101010101" pitchFamily="49" charset="-122"/>
              </a:rPr>
              <a:t>s</a:t>
            </a:r>
            <a:r>
              <a:rPr altLang="zh-CN" b="1" dirty="0" sz="2800" lang="en-US">
                <a:solidFill>
                  <a:srgbClr val="186296"/>
                </a:solidFill>
                <a:latin typeface="Calibri" panose="020F0502020204030204" pitchFamily="34" charset="0"/>
                <a:ea typeface="幼圆" panose="02010509060101010101" pitchFamily="49" charset="-122"/>
              </a:rPr>
              <a:t>h</a:t>
            </a:r>
            <a:r>
              <a:rPr altLang="zh-CN" b="1" dirty="0" sz="2800" lang="en-US">
                <a:solidFill>
                  <a:srgbClr val="186296"/>
                </a:solidFill>
                <a:latin typeface="Calibri" panose="020F0502020204030204" pitchFamily="34" charset="0"/>
                <a:ea typeface="幼圆" panose="02010509060101010101" pitchFamily="49" charset="-122"/>
              </a:rPr>
              <a:t>i</a:t>
            </a:r>
            <a:endParaRPr altLang="en-US" b="1" dirty="0" sz="2800" lang="zh-CN">
              <a:solidFill>
                <a:srgbClr val="186296"/>
              </a:solidFill>
              <a:latin typeface="Calibri" panose="020F0502020204030204" pitchFamily="34" charset="0"/>
              <a:ea typeface="幼圆" panose="02010509060101010101" pitchFamily="49" charset="-122"/>
            </a:endParaRPr>
          </a:p>
        </p:txBody>
      </p:sp>
      <p:sp>
        <p:nvSpPr>
          <p:cNvPr id="1048608" name="等腰三角形 74"/>
          <p:cNvSpPr/>
          <p:nvPr/>
        </p:nvSpPr>
        <p:spPr>
          <a:xfrm rot="5400000">
            <a:off x="6153503" y="5660474"/>
            <a:ext cx="191516" cy="165100"/>
          </a:xfrm>
          <a:prstGeom prst="triangle"/>
          <a:solidFill>
            <a:srgbClr val="1862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9" name="Null"/>
          <p:cNvSpPr/>
          <p:nvPr/>
        </p:nvSpPr>
        <p:spPr>
          <a:xfrm>
            <a:off x="2783143" y="5652473"/>
            <a:ext cx="152400" cy="1524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60" name="图片 77"/>
          <p:cNvPicPr>
            <a:picLocks noChangeAspect="1"/>
          </p:cNvPicPr>
          <p:nvPr/>
        </p:nvPicPr>
        <p:blipFill rotWithShape="1">
          <a:blip xmlns:r="http://schemas.openxmlformats.org/officeDocument/2006/relationships" r:embed="rId1" cstate="print"/>
          <a:srcRect l="65671" t="64988" r="29751" b="18965"/>
          <a:stretch>
            <a:fillRect/>
          </a:stretch>
        </p:blipFill>
        <p:spPr>
          <a:xfrm>
            <a:off x="3684843" y="4930171"/>
            <a:ext cx="1064730" cy="1739926"/>
          </a:xfrm>
          <a:custGeom>
            <a:avLst/>
            <a:gdLst>
              <a:gd name="connsiteX0" fmla="*/ 0 w 604684"/>
              <a:gd name="connsiteY0" fmla="*/ 0 h 988143"/>
              <a:gd name="connsiteX1" fmla="*/ 604684 w 604684"/>
              <a:gd name="connsiteY1" fmla="*/ 0 h 988143"/>
              <a:gd name="connsiteX2" fmla="*/ 604684 w 604684"/>
              <a:gd name="connsiteY2" fmla="*/ 988143 h 988143"/>
              <a:gd name="connsiteX3" fmla="*/ 0 w 604684"/>
              <a:gd name="connsiteY3" fmla="*/ 988143 h 988143"/>
            </a:gdLst>
            <a:ahLst/>
            <a:cxnLst>
              <a:cxn ang="0">
                <a:pos x="connsiteX0" y="connsiteY0"/>
              </a:cxn>
              <a:cxn ang="0">
                <a:pos x="connsiteX1" y="connsiteY1"/>
              </a:cxn>
              <a:cxn ang="0">
                <a:pos x="connsiteX2" y="connsiteY2"/>
              </a:cxn>
              <a:cxn ang="0">
                <a:pos x="connsiteX3" y="connsiteY3"/>
              </a:cxn>
            </a:cxnLst>
            <a:rect l="l" t="t" r="r" b="b"/>
            <a:pathLst>
              <a:path w="604684" h="988143">
                <a:moveTo>
                  <a:pt x="0" y="0"/>
                </a:moveTo>
                <a:lnTo>
                  <a:pt x="604684" y="0"/>
                </a:lnTo>
                <a:lnTo>
                  <a:pt x="604684" y="988143"/>
                </a:lnTo>
                <a:lnTo>
                  <a:pt x="0" y="988143"/>
                </a:lnTo>
                <a:close/>
              </a:path>
            </a:pathLst>
          </a:custGeom>
        </p:spPr>
      </p:pic>
      <p:sp>
        <p:nvSpPr>
          <p:cNvPr id="1048610" name="文本框 7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8058100" y="917915"/>
            <a:ext cx="1668779" cy="891540"/>
          </a:xfrm>
          <a:prstGeom prst="rect"/>
          <a:noFill/>
          <a:effectLst/>
        </p:spPr>
        <p:txBody>
          <a:bodyPr rtlCol="0" wrap="none">
            <a:spAutoFit/>
          </a:bodyPr>
          <a:p>
            <a:r>
              <a:rPr altLang="zh-CN" dirty="0" sz="5400" lang="en-US" smtClean="0">
                <a:solidFill>
                  <a:srgbClr val="186296"/>
                </a:solidFill>
                <a:latin typeface="Calibri" panose="020F0502020204030204" pitchFamily="34" charset="0"/>
                <a:ea typeface="方正姚体" panose="02010601030101010101" pitchFamily="2" charset="-122"/>
                <a:cs typeface="Kartika" panose="02020503030404060203" pitchFamily="18" charset="0"/>
              </a:rPr>
              <a:t>R</a:t>
            </a:r>
            <a:r>
              <a:rPr altLang="zh-CN" dirty="0" sz="5400" lang="en-US" smtClean="0">
                <a:solidFill>
                  <a:srgbClr val="186296"/>
                </a:solidFill>
                <a:latin typeface="Calibri" panose="020F0502020204030204" pitchFamily="34" charset="0"/>
                <a:ea typeface="方正姚体" panose="02010601030101010101" pitchFamily="2" charset="-122"/>
                <a:cs typeface="Kartika" panose="02020503030404060203" pitchFamily="18" charset="0"/>
              </a:rPr>
              <a:t>e</a:t>
            </a:r>
            <a:r>
              <a:rPr altLang="zh-CN" dirty="0" sz="5400" lang="en-US" smtClean="0">
                <a:solidFill>
                  <a:srgbClr val="186296"/>
                </a:solidFill>
                <a:latin typeface="Calibri" panose="020F0502020204030204" pitchFamily="34" charset="0"/>
                <a:ea typeface="方正姚体" panose="02010601030101010101" pitchFamily="2" charset="-122"/>
                <a:cs typeface="Kartika" panose="02020503030404060203" pitchFamily="18" charset="0"/>
              </a:rPr>
              <a:t>j</a:t>
            </a:r>
            <a:r>
              <a:rPr altLang="zh-CN" dirty="0" sz="5400" lang="en-US" smtClean="0">
                <a:solidFill>
                  <a:srgbClr val="186296"/>
                </a:solidFill>
                <a:latin typeface="Calibri" panose="020F0502020204030204" pitchFamily="34" charset="0"/>
                <a:ea typeface="方正姚体" panose="02010601030101010101" pitchFamily="2" charset="-122"/>
                <a:cs typeface="Kartika" panose="02020503030404060203" pitchFamily="18" charset="0"/>
              </a:rPr>
              <a:t>a</a:t>
            </a:r>
            <a:r>
              <a:rPr altLang="zh-CN" dirty="0" sz="5400" lang="en-US" smtClean="0">
                <a:solidFill>
                  <a:srgbClr val="186296"/>
                </a:solidFill>
                <a:latin typeface="Calibri" panose="020F0502020204030204" pitchFamily="34" charset="0"/>
                <a:ea typeface="方正姚体" panose="02010601030101010101" pitchFamily="2" charset="-122"/>
                <a:cs typeface="Kartika" panose="02020503030404060203" pitchFamily="18" charset="0"/>
              </a:rPr>
              <a:t>:</a:t>
            </a:r>
            <a:endParaRPr altLang="en-US" dirty="0" sz="2400" lang="zh-CN" smtClean="0">
              <a:solidFill>
                <a:srgbClr val="186296"/>
              </a:solidFill>
              <a:latin typeface="Calibri" panose="020F0502020204030204" pitchFamily="34" charset="0"/>
              <a:ea typeface="方正姚体" panose="02010601030101010101" pitchFamily="2" charset="-122"/>
              <a:cs typeface="Kartika" panose="02020503030404060203" pitchFamily="18" charset="0"/>
            </a:endParaRPr>
          </a:p>
        </p:txBody>
      </p:sp>
      <p:sp>
        <p:nvSpPr>
          <p:cNvPr id="1048611" name=""/>
          <p:cNvSpPr txBox="1"/>
          <p:nvPr/>
        </p:nvSpPr>
        <p:spPr>
          <a:xfrm>
            <a:off x="249514" y="104872"/>
            <a:ext cx="6094400" cy="3025140"/>
          </a:xfrm>
          <a:prstGeom prst="rect"/>
        </p:spPr>
        <p:txBody>
          <a:bodyPr rtlCol="0" wrap="square">
            <a:spAutoFit/>
          </a:bodyPr>
          <a:p>
            <a:pPr algn="ctr"/>
            <a:r>
              <a:rPr b="1" sz="6600" lang="en-US">
                <a:solidFill>
                  <a:srgbClr val="02A5E3"/>
                </a:solidFill>
              </a:rPr>
              <a:t>M</a:t>
            </a:r>
            <a:r>
              <a:rPr b="1" sz="6600" lang="en-US">
                <a:solidFill>
                  <a:srgbClr val="02A5E3"/>
                </a:solidFill>
              </a:rPr>
              <a:t>a</a:t>
            </a:r>
            <a:r>
              <a:rPr b="1" sz="6600" lang="en-US">
                <a:solidFill>
                  <a:srgbClr val="02A5E3"/>
                </a:solidFill>
              </a:rPr>
              <a:t>v</a:t>
            </a:r>
            <a:r>
              <a:rPr b="1" sz="6600" lang="en-US">
                <a:solidFill>
                  <a:srgbClr val="02A5E3"/>
                </a:solidFill>
              </a:rPr>
              <a:t>z</a:t>
            </a:r>
            <a:r>
              <a:rPr b="1" sz="6600" lang="en-US">
                <a:solidFill>
                  <a:srgbClr val="02A5E3"/>
                </a:solidFill>
              </a:rPr>
              <a:t>u</a:t>
            </a:r>
            <a:r>
              <a:rPr b="1" sz="6600" lang="en-US">
                <a:solidFill>
                  <a:srgbClr val="02A5E3"/>
                </a:solidFill>
              </a:rPr>
              <a:t>:</a:t>
            </a:r>
            <a:r>
              <a:rPr b="1" sz="6600" lang="en-US">
                <a:solidFill>
                  <a:srgbClr val="02A5E3"/>
                </a:solidFill>
              </a:rPr>
              <a:t> </a:t>
            </a:r>
            <a:r>
              <a:rPr b="1" sz="6600" lang="en-US">
                <a:solidFill>
                  <a:srgbClr val="02A5E3"/>
                </a:solidFill>
              </a:rPr>
              <a:t>K</a:t>
            </a:r>
            <a:r>
              <a:rPr b="1" sz="6600" lang="en-US">
                <a:solidFill>
                  <a:srgbClr val="02A5E3"/>
                </a:solidFill>
              </a:rPr>
              <a:t>a</a:t>
            </a:r>
            <a:r>
              <a:rPr b="1" sz="6600" lang="en-US">
                <a:solidFill>
                  <a:srgbClr val="02A5E3"/>
                </a:solidFill>
              </a:rPr>
              <a:t>s</a:t>
            </a:r>
            <a:r>
              <a:rPr b="1" sz="6600" lang="en-US">
                <a:solidFill>
                  <a:srgbClr val="02A5E3"/>
                </a:solidFill>
              </a:rPr>
              <a:t>r</a:t>
            </a:r>
            <a:r>
              <a:rPr b="1" sz="6600" lang="en-US">
                <a:solidFill>
                  <a:srgbClr val="02A5E3"/>
                </a:solidFill>
              </a:rPr>
              <a:t>l</a:t>
            </a:r>
            <a:r>
              <a:rPr b="1" sz="6600" lang="en-US">
                <a:solidFill>
                  <a:srgbClr val="02A5E3"/>
                </a:solidFill>
              </a:rPr>
              <a:t>a</a:t>
            </a:r>
            <a:r>
              <a:rPr b="1" sz="6600" lang="en-US">
                <a:solidFill>
                  <a:srgbClr val="02A5E3"/>
                </a:solidFill>
              </a:rPr>
              <a:t>r</a:t>
            </a:r>
            <a:r>
              <a:rPr b="1" sz="6600" lang="en-US">
                <a:solidFill>
                  <a:srgbClr val="02A5E3"/>
                </a:solidFill>
              </a:rPr>
              <a:t> </a:t>
            </a:r>
            <a:r>
              <a:rPr b="1" sz="6600" lang="en-US">
                <a:solidFill>
                  <a:srgbClr val="02A5E3"/>
                </a:solidFill>
              </a:rPr>
              <a:t>b</a:t>
            </a:r>
            <a:r>
              <a:rPr b="1" sz="6600" lang="en-US">
                <a:solidFill>
                  <a:srgbClr val="02A5E3"/>
                </a:solidFill>
              </a:rPr>
              <a:t>i</a:t>
            </a:r>
            <a:r>
              <a:rPr b="1" sz="6600" lang="en-US">
                <a:solidFill>
                  <a:srgbClr val="02A5E3"/>
                </a:solidFill>
              </a:rPr>
              <a:t>l</a:t>
            </a:r>
            <a:r>
              <a:rPr b="1" sz="6600" lang="en-US">
                <a:solidFill>
                  <a:srgbClr val="02A5E3"/>
                </a:solidFill>
              </a:rPr>
              <a:t>a</a:t>
            </a:r>
            <a:r>
              <a:rPr b="1" sz="6600" lang="en-US">
                <a:solidFill>
                  <a:srgbClr val="02A5E3"/>
                </a:solidFill>
              </a:rPr>
              <a:t>n</a:t>
            </a:r>
            <a:r>
              <a:rPr b="1" sz="6600" lang="en-US">
                <a:solidFill>
                  <a:srgbClr val="02A5E3"/>
                </a:solidFill>
              </a:rPr>
              <a:t> </a:t>
            </a:r>
            <a:r>
              <a:rPr b="1" sz="6600" lang="en-US">
                <a:solidFill>
                  <a:srgbClr val="02A5E3"/>
                </a:solidFill>
              </a:rPr>
              <a:t>t</a:t>
            </a:r>
            <a:r>
              <a:rPr b="1" sz="6600" lang="en-US">
                <a:solidFill>
                  <a:srgbClr val="02A5E3"/>
                </a:solidFill>
              </a:rPr>
              <a:t>a</a:t>
            </a:r>
            <a:r>
              <a:rPr b="1" sz="6600" lang="en-US">
                <a:solidFill>
                  <a:srgbClr val="02A5E3"/>
                </a:solidFill>
              </a:rPr>
              <a:t>n</a:t>
            </a:r>
            <a:r>
              <a:rPr b="1" sz="6600" lang="en-US">
                <a:solidFill>
                  <a:srgbClr val="02A5E3"/>
                </a:solidFill>
              </a:rPr>
              <a:t>i</a:t>
            </a:r>
            <a:r>
              <a:rPr b="1" sz="6600" lang="en-US">
                <a:solidFill>
                  <a:srgbClr val="02A5E3"/>
                </a:solidFill>
              </a:rPr>
              <a:t>s</a:t>
            </a:r>
            <a:r>
              <a:rPr b="1" sz="6600" lang="en-US">
                <a:solidFill>
                  <a:srgbClr val="02A5E3"/>
                </a:solidFill>
              </a:rPr>
              <a:t>h</a:t>
            </a:r>
            <a:r>
              <a:rPr b="1" sz="6600" lang="en-US">
                <a:solidFill>
                  <a:srgbClr val="02A5E3"/>
                </a:solidFill>
              </a:rPr>
              <a:t>t</a:t>
            </a:r>
            <a:r>
              <a:rPr b="1" sz="6600" lang="en-US">
                <a:solidFill>
                  <a:srgbClr val="02A5E3"/>
                </a:solidFill>
              </a:rPr>
              <a:t>i</a:t>
            </a:r>
            <a:r>
              <a:rPr b="1" sz="6600" lang="en-US">
                <a:solidFill>
                  <a:srgbClr val="02A5E3"/>
                </a:solidFill>
              </a:rPr>
              <a:t>r</a:t>
            </a:r>
            <a:r>
              <a:rPr b="1" sz="6600" lang="en-US">
                <a:solidFill>
                  <a:srgbClr val="02A5E3"/>
                </a:solidFill>
              </a:rPr>
              <a:t>i</a:t>
            </a:r>
            <a:r>
              <a:rPr b="1" sz="6600" lang="en-US">
                <a:solidFill>
                  <a:srgbClr val="02A5E3"/>
                </a:solidFill>
              </a:rPr>
              <a:t>s</a:t>
            </a:r>
            <a:r>
              <a:rPr b="1" sz="6600" lang="en-US">
                <a:solidFill>
                  <a:srgbClr val="02A5E3"/>
                </a:solidFill>
              </a:rPr>
              <a:t>h</a:t>
            </a:r>
            <a:r>
              <a:rPr b="1" sz="6600" lang="en-US">
                <a:solidFill>
                  <a:srgbClr val="02A5E3"/>
                </a:solidFill>
              </a:rPr>
              <a:t>.</a:t>
            </a:r>
            <a:endParaRPr sz="2800" lang="uz-UZ">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2" presetSubtype="4">
                                  <p:stCondLst>
                                    <p:cond delay="0"/>
                                  </p:stCondLst>
                                  <p:childTnLst>
                                    <p:set>
                                      <p:cBhvr>
                                        <p:cTn dur="1" fill="hold" id="6">
                                          <p:stCondLst>
                                            <p:cond delay="0"/>
                                          </p:stCondLst>
                                        </p:cTn>
                                        <p:tgtEl>
                                          <p:spTgt spid="3145728"/>
                                        </p:tgtEl>
                                        <p:attrNameLst>
                                          <p:attrName>style.visibility</p:attrName>
                                        </p:attrNameLst>
                                      </p:cBhvr>
                                      <p:to>
                                        <p:strVal val="visible"/>
                                      </p:to>
                                    </p:set>
                                    <p:animEffect transition="in" filter="wipe(down)">
                                      <p:cBhvr>
                                        <p:cTn dur="1000" id="7"/>
                                        <p:tgtEl>
                                          <p:spTgt spid="3145728"/>
                                        </p:tgtEl>
                                      </p:cBhvr>
                                    </p:animEffect>
                                  </p:childTnLst>
                                </p:cTn>
                              </p:par>
                            </p:childTnLst>
                          </p:cTn>
                        </p:par>
                        <p:par>
                          <p:cTn fill="hold" id="8">
                            <p:stCondLst>
                              <p:cond delay="1000"/>
                            </p:stCondLst>
                            <p:childTnLst>
                              <p:par>
                                <p:cTn fill="hold" grpId="0" id="9" nodeType="afterEffect" presetClass="entr" presetID="42" presetSubtype="0">
                                  <p:stCondLst>
                                    <p:cond delay="0"/>
                                  </p:stCondLst>
                                  <p:childTnLst>
                                    <p:set>
                                      <p:cBhvr>
                                        <p:cTn dur="1" fill="hold" id="10">
                                          <p:stCondLst>
                                            <p:cond delay="0"/>
                                          </p:stCondLst>
                                        </p:cTn>
                                        <p:tgtEl>
                                          <p:spTgt spid="1048610"/>
                                        </p:tgtEl>
                                        <p:attrNameLst>
                                          <p:attrName>style.visibility</p:attrName>
                                        </p:attrNameLst>
                                      </p:cBhvr>
                                      <p:to>
                                        <p:strVal val="visible"/>
                                      </p:to>
                                    </p:set>
                                    <p:animEffect transition="in" filter="fade">
                                      <p:cBhvr>
                                        <p:cTn dur="1000" id="11"/>
                                        <p:tgtEl>
                                          <p:spTgt spid="1048610"/>
                                        </p:tgtEl>
                                      </p:cBhvr>
                                    </p:animEffect>
                                    <p:anim calcmode="lin" valueType="num">
                                      <p:cBhvr>
                                        <p:cTn dur="1000" fill="hold" id="12"/>
                                        <p:tgtEl>
                                          <p:spTgt spid="1048610"/>
                                        </p:tgtEl>
                                        <p:attrNameLst>
                                          <p:attrName>ppt_x</p:attrName>
                                        </p:attrNameLst>
                                      </p:cBhvr>
                                      <p:tavLst>
                                        <p:tav tm="0">
                                          <p:val>
                                            <p:strVal val="#ppt_x"/>
                                          </p:val>
                                        </p:tav>
                                        <p:tav tm="100000">
                                          <p:val>
                                            <p:strVal val="#ppt_x"/>
                                          </p:val>
                                        </p:tav>
                                      </p:tavLst>
                                    </p:anim>
                                    <p:anim calcmode="lin" valueType="num">
                                      <p:cBhvr>
                                        <p:cTn dur="1000" fill="hold" id="13"/>
                                        <p:tgtEl>
                                          <p:spTgt spid="10486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sp>
        <p:nvSpPr>
          <p:cNvPr id="1048613" name="AutoShape 3"/>
          <p:cNvSpPr>
            <a:spLocks noChangeAspect="1" noChangeArrowheads="1" noTextEdit="1"/>
          </p:cNvSpPr>
          <p:nvPr/>
        </p:nvSpPr>
        <p:spPr bwMode="auto">
          <a:xfrm rot="10800000">
            <a:off x="4610100" y="-17463"/>
            <a:ext cx="2938463" cy="4083050"/>
          </a:xfrm>
          <a:prstGeom prst="rect"/>
          <a:noFill/>
          <a:ln>
            <a:noFill/>
          </a:ln>
        </p:spPr>
        <p:txBody>
          <a:bodyPr anchor="t" anchorCtr="0" bIns="45720" compatLnSpc="1" lIns="91440" numCol="1" rIns="91440" tIns="45720" vert="horz" wrap="square">
            <a:prstTxWarp prst="textNoShape"/>
          </a:bodyPr>
          <a:p>
            <a:endParaRPr altLang="en-US" lang="zh-CN">
              <a:solidFill>
                <a:prstClr val="black"/>
              </a:solidFill>
            </a:endParaRPr>
          </a:p>
        </p:txBody>
      </p:sp>
      <p:sp>
        <p:nvSpPr>
          <p:cNvPr id="1048614" name="Line 7"/>
          <p:cNvSpPr>
            <a:spLocks noChangeShapeType="1"/>
          </p:cNvSpPr>
          <p:nvPr/>
        </p:nvSpPr>
        <p:spPr bwMode="auto">
          <a:xfrm rot="10800000">
            <a:off x="6076950" y="1597025"/>
            <a:ext cx="0" cy="0"/>
          </a:xfrm>
          <a:prstGeom prst="line"/>
          <a:noFill/>
          <a:ln>
            <a:noFill/>
          </a:ln>
        </p:spPr>
        <p:txBody>
          <a:bodyPr anchor="t" anchorCtr="0" bIns="45720" compatLnSpc="1" lIns="91440" numCol="1" rIns="91440" tIns="45720" vert="horz" wrap="square">
            <a:prstTxWarp prst="textNoShape"/>
          </a:bodyPr>
          <a:p>
            <a:endParaRPr altLang="en-US" lang="zh-CN">
              <a:solidFill>
                <a:prstClr val="black"/>
              </a:solidFill>
            </a:endParaRPr>
          </a:p>
        </p:txBody>
      </p:sp>
      <p:sp>
        <p:nvSpPr>
          <p:cNvPr id="1048615" name="Line 8"/>
          <p:cNvSpPr>
            <a:spLocks noChangeShapeType="1"/>
          </p:cNvSpPr>
          <p:nvPr/>
        </p:nvSpPr>
        <p:spPr bwMode="auto">
          <a:xfrm rot="10800000">
            <a:off x="6076950" y="1597025"/>
            <a:ext cx="0" cy="0"/>
          </a:xfrm>
          <a:prstGeom prst="line"/>
          <a:noFill/>
          <a:ln>
            <a:noFill/>
          </a:ln>
        </p:spPr>
        <p:txBody>
          <a:bodyPr anchor="t" anchorCtr="0" bIns="45720" compatLnSpc="1" lIns="91440" numCol="1" rIns="91440" tIns="45720" vert="horz" wrap="square">
            <a:prstTxWarp prst="textNoShape"/>
          </a:bodyPr>
          <a:p>
            <a:endParaRPr altLang="en-US" lang="zh-CN">
              <a:solidFill>
                <a:prstClr val="black"/>
              </a:solidFill>
            </a:endParaRPr>
          </a:p>
        </p:txBody>
      </p:sp>
      <p:pic>
        <p:nvPicPr>
          <p:cNvPr id="2097161" name="图片 59"/>
          <p:cNvPicPr>
            <a:picLocks noChangeAspect="1"/>
          </p:cNvPicPr>
          <p:nvPr/>
        </p:nvPicPr>
        <p:blipFill rotWithShape="1">
          <a:blip xmlns:r="http://schemas.openxmlformats.org/officeDocument/2006/relationships" r:embed="rId1" cstate="print"/>
          <a:srcRect l="69301" t="6548" r="2601" b="48373"/>
          <a:stretch>
            <a:fillRect/>
          </a:stretch>
        </p:blipFill>
        <p:spPr>
          <a:xfrm>
            <a:off x="-454491" y="4782428"/>
            <a:ext cx="2260798" cy="2481943"/>
          </a:xfrm>
          <a:custGeom>
            <a:avLst/>
            <a:gdLst>
              <a:gd name="connsiteX0" fmla="*/ 0 w 3718077"/>
              <a:gd name="connsiteY0" fmla="*/ 0 h 2775857"/>
              <a:gd name="connsiteX1" fmla="*/ 3718077 w 3718077"/>
              <a:gd name="connsiteY1" fmla="*/ 0 h 2775857"/>
              <a:gd name="connsiteX2" fmla="*/ 3718077 w 3718077"/>
              <a:gd name="connsiteY2" fmla="*/ 2775857 h 2775857"/>
              <a:gd name="connsiteX3" fmla="*/ 0 w 3718077"/>
              <a:gd name="connsiteY3" fmla="*/ 2775857 h 2775857"/>
            </a:gdLst>
            <a:ahLst/>
            <a:cxnLst>
              <a:cxn ang="0">
                <a:pos x="connsiteX0" y="connsiteY0"/>
              </a:cxn>
              <a:cxn ang="0">
                <a:pos x="connsiteX1" y="connsiteY1"/>
              </a:cxn>
              <a:cxn ang="0">
                <a:pos x="connsiteX2" y="connsiteY2"/>
              </a:cxn>
              <a:cxn ang="0">
                <a:pos x="connsiteX3" y="connsiteY3"/>
              </a:cxn>
            </a:cxnLst>
            <a:rect l="l" t="t" r="r" b="b"/>
            <a:pathLst>
              <a:path w="3718077" h="2775857">
                <a:moveTo>
                  <a:pt x="0" y="0"/>
                </a:moveTo>
                <a:lnTo>
                  <a:pt x="3718077" y="0"/>
                </a:lnTo>
                <a:lnTo>
                  <a:pt x="3718077" y="2775857"/>
                </a:lnTo>
                <a:lnTo>
                  <a:pt x="0" y="2775857"/>
                </a:lnTo>
                <a:close/>
              </a:path>
            </a:pathLst>
          </a:custGeom>
        </p:spPr>
      </p:pic>
      <p:pic>
        <p:nvPicPr>
          <p:cNvPr id="2097162" name="图片 60"/>
          <p:cNvPicPr>
            <a:picLocks noChangeAspect="1"/>
          </p:cNvPicPr>
          <p:nvPr/>
        </p:nvPicPr>
        <p:blipFill rotWithShape="1">
          <a:blip xmlns:r="http://schemas.openxmlformats.org/officeDocument/2006/relationships" r:embed="rId1" cstate="print"/>
          <a:srcRect l="14753" t="56620" r="77765" b="16585"/>
          <a:stretch>
            <a:fillRect/>
          </a:stretch>
        </p:blipFill>
        <p:spPr>
          <a:xfrm>
            <a:off x="10581856" y="4065587"/>
            <a:ext cx="1620089" cy="2705141"/>
          </a:xfrm>
          <a:custGeom>
            <a:avLst/>
            <a:gdLst>
              <a:gd name="connsiteX0" fmla="*/ 0 w 988143"/>
              <a:gd name="connsiteY0" fmla="*/ 0 h 1649950"/>
              <a:gd name="connsiteX1" fmla="*/ 988143 w 988143"/>
              <a:gd name="connsiteY1" fmla="*/ 0 h 1649950"/>
              <a:gd name="connsiteX2" fmla="*/ 988143 w 988143"/>
              <a:gd name="connsiteY2" fmla="*/ 1649950 h 1649950"/>
              <a:gd name="connsiteX3" fmla="*/ 0 w 988143"/>
              <a:gd name="connsiteY3" fmla="*/ 1649950 h 1649950"/>
            </a:gdLst>
            <a:ahLst/>
            <a:cxnLst>
              <a:cxn ang="0">
                <a:pos x="connsiteX0" y="connsiteY0"/>
              </a:cxn>
              <a:cxn ang="0">
                <a:pos x="connsiteX1" y="connsiteY1"/>
              </a:cxn>
              <a:cxn ang="0">
                <a:pos x="connsiteX2" y="connsiteY2"/>
              </a:cxn>
              <a:cxn ang="0">
                <a:pos x="connsiteX3" y="connsiteY3"/>
              </a:cxn>
            </a:cxnLst>
            <a:rect l="l" t="t" r="r" b="b"/>
            <a:pathLst>
              <a:path w="988143" h="1649950">
                <a:moveTo>
                  <a:pt x="0" y="0"/>
                </a:moveTo>
                <a:lnTo>
                  <a:pt x="988143" y="0"/>
                </a:lnTo>
                <a:lnTo>
                  <a:pt x="988143" y="1649950"/>
                </a:lnTo>
                <a:lnTo>
                  <a:pt x="0" y="1649950"/>
                </a:lnTo>
                <a:close/>
              </a:path>
            </a:pathLst>
          </a:custGeom>
        </p:spPr>
      </p:pic>
      <p:sp>
        <p:nvSpPr>
          <p:cNvPr id="1048616" name="矩形 64"/>
          <p:cNvSpPr/>
          <p:nvPr/>
        </p:nvSpPr>
        <p:spPr>
          <a:xfrm>
            <a:off x="489299" y="-1159307"/>
            <a:ext cx="718409" cy="799490"/>
          </a:xfrm>
          <a:prstGeom prst="rect"/>
          <a:solidFill>
            <a:srgbClr val="63A7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7" name="矩形 65"/>
          <p:cNvSpPr/>
          <p:nvPr/>
        </p:nvSpPr>
        <p:spPr>
          <a:xfrm>
            <a:off x="1207708" y="-1159307"/>
            <a:ext cx="718409" cy="799490"/>
          </a:xfrm>
          <a:prstGeom prst="rect"/>
          <a:solidFill>
            <a:srgbClr val="1862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8" name=""/>
          <p:cNvSpPr txBox="1"/>
          <p:nvPr/>
        </p:nvSpPr>
        <p:spPr>
          <a:xfrm>
            <a:off x="201424" y="571501"/>
            <a:ext cx="6434994" cy="1170940"/>
          </a:xfrm>
          <a:prstGeom prst="rect"/>
        </p:spPr>
        <p:txBody>
          <a:bodyPr rtlCol="0" wrap="square">
            <a:spAutoFit/>
          </a:bodyPr>
          <a:p>
            <a:r>
              <a:rPr b="1" sz="7200" i="1" lang="en-US">
                <a:solidFill>
                  <a:srgbClr val="BF0000"/>
                </a:solidFill>
              </a:rPr>
              <a:t>1</a:t>
            </a:r>
            <a:endParaRPr sz="2800" lang="uz-UZ">
              <a:solidFill>
                <a:srgbClr val="000000"/>
              </a:solidFill>
            </a:endParaRPr>
          </a:p>
        </p:txBody>
      </p:sp>
      <p:sp>
        <p:nvSpPr>
          <p:cNvPr id="1048619" name=""/>
          <p:cNvSpPr txBox="1"/>
          <p:nvPr/>
        </p:nvSpPr>
        <p:spPr>
          <a:xfrm>
            <a:off x="802503" y="518135"/>
            <a:ext cx="10798361" cy="5374640"/>
          </a:xfrm>
          <a:prstGeom prst="rect"/>
        </p:spPr>
        <p:txBody>
          <a:bodyPr rtlCol="0" wrap="square">
            <a:spAutoFit/>
          </a:bodyPr>
          <a:p>
            <a:r>
              <a:rPr b="1" sz="4400" lang="en-US">
                <a:solidFill>
                  <a:srgbClr val="330066"/>
                </a:solidFill>
              </a:rPr>
              <a:t>Kasr </a:t>
            </a:r>
            <a:r>
              <a:rPr b="1" sz="4400" lang="en-US">
                <a:solidFill>
                  <a:srgbClr val="330066"/>
                </a:solidFill>
              </a:rPr>
              <a:t>)</a:t>
            </a:r>
            <a:r>
              <a:rPr b="1" sz="4400" lang="en-US">
                <a:solidFill>
                  <a:srgbClr val="330066"/>
                </a:solidFill>
              </a:rPr>
              <a:t>a</a:t>
            </a:r>
            <a:r>
              <a:rPr b="1" sz="4400" lang="en-US">
                <a:solidFill>
                  <a:srgbClr val="330066"/>
                </a:solidFill>
              </a:rPr>
              <a:t>rabcha: كسر — boʻlak, parcha</a:t>
            </a:r>
            <a:r>
              <a:rPr b="1" sz="4400" lang="en-US">
                <a:solidFill>
                  <a:srgbClr val="330066"/>
                </a:solidFill>
              </a:rPr>
              <a:t>(</a:t>
            </a:r>
            <a:r>
              <a:rPr b="1" sz="4400" lang="en-US">
                <a:solidFill>
                  <a:srgbClr val="330066"/>
                </a:solidFill>
              </a:rPr>
              <a:t> — matematikada birning bitta yoki bir nechta qismidan </a:t>
            </a:r>
            <a:r>
              <a:rPr b="1" sz="4400" lang="en-US">
                <a:solidFill>
                  <a:srgbClr val="330066"/>
                </a:solidFill>
              </a:rPr>
              <a:t>)</a:t>
            </a:r>
            <a:r>
              <a:rPr b="1" sz="4400" lang="en-US">
                <a:solidFill>
                  <a:srgbClr val="330066"/>
                </a:solidFill>
              </a:rPr>
              <a:t>b</a:t>
            </a:r>
            <a:r>
              <a:rPr b="1" sz="4400" lang="en-US">
                <a:solidFill>
                  <a:srgbClr val="330066"/>
                </a:solidFill>
              </a:rPr>
              <a:t>oʻlagidan</a:t>
            </a:r>
            <a:r>
              <a:rPr b="1" sz="4400" lang="en-US">
                <a:solidFill>
                  <a:srgbClr val="330066"/>
                </a:solidFill>
              </a:rPr>
              <a:t>(</a:t>
            </a:r>
            <a:r>
              <a:rPr b="1" sz="4400" lang="en-US">
                <a:solidFill>
                  <a:srgbClr val="330066"/>
                </a:solidFill>
              </a:rPr>
              <a:t> iborat son. Kasr ikkita butun sonning nisbati bilan ifodalanadi</a:t>
            </a:r>
            <a:r>
              <a:rPr b="1" sz="4400" lang="en-US">
                <a:solidFill>
                  <a:srgbClr val="330066"/>
                </a:solidFill>
              </a:rPr>
              <a:t> n/m. Bu yerda m kasrning maxraji, n boʻlsa surati deyiladi. Maxraj chiziqning ostiga </a:t>
            </a:r>
            <a:r>
              <a:rPr b="1" sz="4400" lang="en-US">
                <a:solidFill>
                  <a:srgbClr val="330066"/>
                </a:solidFill>
              </a:rPr>
              <a:t>)</a:t>
            </a:r>
            <a:r>
              <a:rPr b="1" sz="4400" lang="en-US">
                <a:solidFill>
                  <a:srgbClr val="330066"/>
                </a:solidFill>
              </a:rPr>
              <a:t>yoki ketiga</a:t>
            </a:r>
            <a:r>
              <a:rPr b="1" sz="4400" lang="en-US">
                <a:solidFill>
                  <a:srgbClr val="330066"/>
                </a:solidFill>
              </a:rPr>
              <a:t>(</a:t>
            </a:r>
            <a:r>
              <a:rPr b="1" sz="4400" lang="en-US">
                <a:solidFill>
                  <a:srgbClr val="330066"/>
                </a:solidFill>
              </a:rPr>
              <a:t>, sur</a:t>
            </a:r>
            <a:r>
              <a:rPr b="1" sz="4400" lang="en-US">
                <a:solidFill>
                  <a:srgbClr val="330066"/>
                </a:solidFill>
              </a:rPr>
              <a:t>a</a:t>
            </a:r>
            <a:r>
              <a:rPr b="1" sz="4400" lang="en-US">
                <a:solidFill>
                  <a:srgbClr val="330066"/>
                </a:solidFill>
              </a:rPr>
              <a:t>t boʻlsa chiziqning ustiga </a:t>
            </a:r>
            <a:r>
              <a:rPr b="1" sz="4400" lang="en-US">
                <a:solidFill>
                  <a:srgbClr val="330066"/>
                </a:solidFill>
              </a:rPr>
              <a:t>)</a:t>
            </a:r>
            <a:r>
              <a:rPr b="1" sz="4400" lang="en-US">
                <a:solidFill>
                  <a:srgbClr val="330066"/>
                </a:solidFill>
              </a:rPr>
              <a:t>y</a:t>
            </a:r>
            <a:r>
              <a:rPr b="1" sz="4400" lang="en-US">
                <a:solidFill>
                  <a:srgbClr val="330066"/>
                </a:solidFill>
              </a:rPr>
              <a:t>oki oldiga</a:t>
            </a:r>
            <a:r>
              <a:rPr b="1" sz="4400" lang="en-US">
                <a:solidFill>
                  <a:srgbClr val="330066"/>
                </a:solidFill>
              </a:rPr>
              <a:t>(</a:t>
            </a:r>
            <a:r>
              <a:rPr b="1" sz="4400" lang="en-US">
                <a:solidFill>
                  <a:srgbClr val="330066"/>
                </a:solidFill>
              </a:rPr>
              <a:t> </a:t>
            </a:r>
            <a:r>
              <a:rPr b="1" sz="4400" lang="en-US">
                <a:solidFill>
                  <a:srgbClr val="330066"/>
                </a:solidFill>
              </a:rPr>
              <a:t>yoziladi.</a:t>
            </a:r>
            <a:endParaRPr sz="2800" lang="uz-UZ">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0" advTm="0" p14:dur="1250">
        <p15:prstTrans prst="airplan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12"/>
                                        </p:tgtEl>
                                        <p:attrNameLst>
                                          <p:attrName>style.visibility</p:attrName>
                                        </p:attrNameLst>
                                      </p:cBhvr>
                                      <p:to>
                                        <p:strVal val="visible"/>
                                      </p:to>
                                    </p:set>
                                    <p:anim calcmode="lin" valueType="num">
                                      <p:cBhvr additive="base">
                                        <p:cTn dur="500" fill="hold" id="7"/>
                                        <p:tgtEl>
                                          <p:spTgt spid="1048612"/>
                                        </p:tgtEl>
                                        <p:attrNameLst>
                                          <p:attrName>ppt_x</p:attrName>
                                        </p:attrNameLst>
                                      </p:cBhvr>
                                      <p:tavLst>
                                        <p:tav tm="0">
                                          <p:val>
                                            <p:strVal val="#ppt_x"/>
                                          </p:val>
                                        </p:tav>
                                        <p:tav tm="100000">
                                          <p:val>
                                            <p:strVal val="#ppt_x"/>
                                          </p:val>
                                        </p:tav>
                                      </p:tavLst>
                                    </p:anim>
                                    <p:anim calcmode="lin" valueType="num">
                                      <p:cBhvr additive="base">
                                        <p:cTn dur="500" fill="hold" id="8"/>
                                        <p:tgtEl>
                                          <p:spTgt spid="104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6"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pic>
        <p:nvPicPr>
          <p:cNvPr id="2097163" name="图片 63"/>
          <p:cNvPicPr>
            <a:picLocks/>
          </p:cNvPicPr>
          <p:nvPr/>
        </p:nvPicPr>
        <p:blipFill rotWithShape="1">
          <a:blip xmlns:r="http://schemas.openxmlformats.org/officeDocument/2006/relationships" r:embed="rId1" cstate="print"/>
          <a:srcRect l="70249" t="58761" r="2601" b="11078"/>
          <a:stretch>
            <a:fillRect/>
          </a:stretch>
        </p:blipFill>
        <p:spPr>
          <a:xfrm>
            <a:off x="9226717" y="4724022"/>
            <a:ext cx="3594079" cy="2133978"/>
          </a:xfrm>
          <a:custGeom>
            <a:avLst/>
            <a:gdLst>
              <a:gd name="connsiteX0" fmla="*/ 0 w 3585970"/>
              <a:gd name="connsiteY0" fmla="*/ 0 h 1857257"/>
              <a:gd name="connsiteX1" fmla="*/ 3585970 w 3585970"/>
              <a:gd name="connsiteY1" fmla="*/ 0 h 1857257"/>
              <a:gd name="connsiteX2" fmla="*/ 3585970 w 3585970"/>
              <a:gd name="connsiteY2" fmla="*/ 1857257 h 1857257"/>
              <a:gd name="connsiteX3" fmla="*/ 0 w 3585970"/>
              <a:gd name="connsiteY3" fmla="*/ 1857257 h 1857257"/>
            </a:gdLst>
            <a:ahLst/>
            <a:cxnLst>
              <a:cxn ang="0">
                <a:pos x="connsiteX0" y="connsiteY0"/>
              </a:cxn>
              <a:cxn ang="0">
                <a:pos x="connsiteX1" y="connsiteY1"/>
              </a:cxn>
              <a:cxn ang="0">
                <a:pos x="connsiteX2" y="connsiteY2"/>
              </a:cxn>
              <a:cxn ang="0">
                <a:pos x="connsiteX3" y="connsiteY3"/>
              </a:cxn>
            </a:cxnLst>
            <a:rect l="l" t="t" r="r" b="b"/>
            <a:pathLst>
              <a:path w="3585970" h="1857257">
                <a:moveTo>
                  <a:pt x="0" y="0"/>
                </a:moveTo>
                <a:lnTo>
                  <a:pt x="3585970" y="0"/>
                </a:lnTo>
                <a:lnTo>
                  <a:pt x="3585970" y="1857257"/>
                </a:lnTo>
                <a:lnTo>
                  <a:pt x="0" y="1857257"/>
                </a:lnTo>
                <a:close/>
              </a:path>
            </a:pathLst>
          </a:custGeom>
        </p:spPr>
      </p:pic>
      <p:sp>
        <p:nvSpPr>
          <p:cNvPr id="1048627" name=""/>
          <p:cNvSpPr txBox="1"/>
          <p:nvPr/>
        </p:nvSpPr>
        <p:spPr>
          <a:xfrm rot="1460423">
            <a:off x="10260657" y="6148936"/>
            <a:ext cx="3575475" cy="815339"/>
          </a:xfrm>
          <a:prstGeom prst="rect"/>
        </p:spPr>
        <p:txBody>
          <a:bodyPr rtlCol="0" wrap="square">
            <a:spAutoFit/>
          </a:bodyPr>
          <a:p>
            <a:r>
              <a:rPr b="1" sz="4800" i="1" lang="en-US">
                <a:solidFill>
                  <a:srgbClr val="808080"/>
                </a:solidFill>
              </a:rPr>
              <a:t>A</a:t>
            </a:r>
            <a:r>
              <a:rPr b="1" sz="4800" i="1" lang="en-US">
                <a:solidFill>
                  <a:srgbClr val="808080"/>
                </a:solidFill>
              </a:rPr>
              <a:t>B</a:t>
            </a:r>
            <a:r>
              <a:rPr b="1" sz="4800" i="1" lang="en-US">
                <a:solidFill>
                  <a:srgbClr val="808080"/>
                </a:solidFill>
              </a:rPr>
              <a:t>C</a:t>
            </a:r>
            <a:endParaRPr sz="2800" lang="uz-UZ">
              <a:solidFill>
                <a:srgbClr val="000000"/>
              </a:solidFill>
            </a:endParaRPr>
          </a:p>
        </p:txBody>
      </p:sp>
      <p:sp>
        <p:nvSpPr>
          <p:cNvPr id="1048628" name=""/>
          <p:cNvSpPr txBox="1"/>
          <p:nvPr/>
        </p:nvSpPr>
        <p:spPr>
          <a:xfrm>
            <a:off x="1549400" y="924370"/>
            <a:ext cx="10015526" cy="4866640"/>
          </a:xfrm>
          <a:prstGeom prst="rect"/>
        </p:spPr>
        <p:txBody>
          <a:bodyPr rtlCol="0" wrap="square">
            <a:spAutoFit/>
          </a:bodyPr>
          <a:p>
            <a:r>
              <a:rPr b="1" sz="4000" lang="en-US">
                <a:solidFill>
                  <a:srgbClr val="330066"/>
                </a:solidFill>
              </a:rPr>
              <a:t>Maxraj bir sonni necha boʻlakka boʻlinganini koʻrsatadi, surat boʻlsa shu kasrda shunday ulushlardan nechta borligini koʻrsatadi. Masalan, </a:t>
            </a:r>
            <a:r>
              <a:rPr b="1" sz="4000" lang="en-US">
                <a:solidFill>
                  <a:srgbClr val="330066"/>
                </a:solidFill>
              </a:rPr>
              <a:t>3</a:t>
            </a:r>
            <a:r>
              <a:rPr b="1" sz="4000" lang="en-US">
                <a:solidFill>
                  <a:srgbClr val="330066"/>
                </a:solidFill>
              </a:rPr>
              <a:t>/</a:t>
            </a:r>
            <a:r>
              <a:rPr b="1" sz="4000" lang="en-US">
                <a:solidFill>
                  <a:srgbClr val="330066"/>
                </a:solidFill>
              </a:rPr>
              <a:t>4</a:t>
            </a:r>
            <a:r>
              <a:rPr b="1" sz="4000" lang="en-US">
                <a:solidFill>
                  <a:srgbClr val="330066"/>
                </a:solidFill>
              </a:rPr>
              <a:t> kasrida surat 3 dir va u kasr teng uch boʻlakni ifodalashini koʻrsatadi. Maxraj boʻlsa 4 dir va u toʻrtta boʻlak bir boʻlib butunni hosil qilishini anglatadi.</a:t>
            </a:r>
            <a:endParaRPr sz="2800" lang="uz-UZ">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9"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sp>
        <p:nvSpPr>
          <p:cNvPr id="1048630" name="AutoShape 3"/>
          <p:cNvSpPr>
            <a:spLocks noChangeAspect="1" noChangeArrowheads="1" noTextEdit="1"/>
          </p:cNvSpPr>
          <p:nvPr/>
        </p:nvSpPr>
        <p:spPr bwMode="auto">
          <a:xfrm rot="10800000">
            <a:off x="4610100" y="-17463"/>
            <a:ext cx="2938463" cy="4083050"/>
          </a:xfrm>
          <a:prstGeom prst="rect"/>
          <a:noFill/>
          <a:ln>
            <a:noFill/>
          </a:ln>
        </p:spPr>
        <p:txBody>
          <a:bodyPr anchor="t" anchorCtr="0" bIns="45720" compatLnSpc="1" lIns="91440" numCol="1" rIns="91440" tIns="45720" vert="horz" wrap="square">
            <a:prstTxWarp prst="textNoShape"/>
          </a:bodyPr>
          <a:p>
            <a:endParaRPr altLang="en-US" lang="zh-CN">
              <a:solidFill>
                <a:prstClr val="black"/>
              </a:solidFill>
            </a:endParaRPr>
          </a:p>
        </p:txBody>
      </p:sp>
      <p:sp>
        <p:nvSpPr>
          <p:cNvPr id="1048631" name="Line 7"/>
          <p:cNvSpPr>
            <a:spLocks noChangeShapeType="1"/>
          </p:cNvSpPr>
          <p:nvPr/>
        </p:nvSpPr>
        <p:spPr bwMode="auto">
          <a:xfrm rot="10800000">
            <a:off x="6076950" y="1597025"/>
            <a:ext cx="0" cy="0"/>
          </a:xfrm>
          <a:prstGeom prst="line"/>
          <a:noFill/>
          <a:ln>
            <a:noFill/>
          </a:ln>
        </p:spPr>
        <p:txBody>
          <a:bodyPr anchor="t" anchorCtr="0" bIns="45720" compatLnSpc="1" lIns="91440" numCol="1" rIns="91440" tIns="45720" vert="horz" wrap="square">
            <a:prstTxWarp prst="textNoShape"/>
          </a:bodyPr>
          <a:p>
            <a:endParaRPr altLang="en-US" lang="zh-CN">
              <a:solidFill>
                <a:prstClr val="black"/>
              </a:solidFill>
            </a:endParaRPr>
          </a:p>
        </p:txBody>
      </p:sp>
      <p:sp>
        <p:nvSpPr>
          <p:cNvPr id="1048632" name="Line 8"/>
          <p:cNvSpPr>
            <a:spLocks noChangeShapeType="1"/>
          </p:cNvSpPr>
          <p:nvPr/>
        </p:nvSpPr>
        <p:spPr bwMode="auto">
          <a:xfrm rot="10800000">
            <a:off x="6076950" y="1597025"/>
            <a:ext cx="0" cy="0"/>
          </a:xfrm>
          <a:prstGeom prst="line"/>
          <a:noFill/>
          <a:ln>
            <a:noFill/>
          </a:ln>
        </p:spPr>
        <p:txBody>
          <a:bodyPr anchor="t" anchorCtr="0" bIns="45720" compatLnSpc="1" lIns="91440" numCol="1" rIns="91440" tIns="45720" vert="horz" wrap="square">
            <a:prstTxWarp prst="textNoShape"/>
          </a:bodyPr>
          <a:p>
            <a:endParaRPr altLang="en-US" lang="zh-CN">
              <a:solidFill>
                <a:prstClr val="black"/>
              </a:solidFill>
            </a:endParaRPr>
          </a:p>
        </p:txBody>
      </p:sp>
      <p:pic>
        <p:nvPicPr>
          <p:cNvPr id="2097164" name="图片 60"/>
          <p:cNvPicPr>
            <a:picLocks noChangeAspect="1"/>
          </p:cNvPicPr>
          <p:nvPr/>
        </p:nvPicPr>
        <p:blipFill rotWithShape="1">
          <a:blip xmlns:r="http://schemas.openxmlformats.org/officeDocument/2006/relationships" r:embed="rId1" cstate="print"/>
          <a:srcRect l="14753" t="56620" r="77765" b="16585"/>
          <a:stretch>
            <a:fillRect/>
          </a:stretch>
        </p:blipFill>
        <p:spPr>
          <a:xfrm>
            <a:off x="99177" y="3318259"/>
            <a:ext cx="1620089" cy="2705141"/>
          </a:xfrm>
          <a:custGeom>
            <a:avLst/>
            <a:gdLst>
              <a:gd name="connsiteX0" fmla="*/ 0 w 988143"/>
              <a:gd name="connsiteY0" fmla="*/ 0 h 1649950"/>
              <a:gd name="connsiteX1" fmla="*/ 988143 w 988143"/>
              <a:gd name="connsiteY1" fmla="*/ 0 h 1649950"/>
              <a:gd name="connsiteX2" fmla="*/ 988143 w 988143"/>
              <a:gd name="connsiteY2" fmla="*/ 1649950 h 1649950"/>
              <a:gd name="connsiteX3" fmla="*/ 0 w 988143"/>
              <a:gd name="connsiteY3" fmla="*/ 1649950 h 1649950"/>
            </a:gdLst>
            <a:ahLst/>
            <a:cxnLst>
              <a:cxn ang="0">
                <a:pos x="connsiteX0" y="connsiteY0"/>
              </a:cxn>
              <a:cxn ang="0">
                <a:pos x="connsiteX1" y="connsiteY1"/>
              </a:cxn>
              <a:cxn ang="0">
                <a:pos x="connsiteX2" y="connsiteY2"/>
              </a:cxn>
              <a:cxn ang="0">
                <a:pos x="connsiteX3" y="connsiteY3"/>
              </a:cxn>
            </a:cxnLst>
            <a:rect l="l" t="t" r="r" b="b"/>
            <a:pathLst>
              <a:path w="988143" h="1649950">
                <a:moveTo>
                  <a:pt x="0" y="0"/>
                </a:moveTo>
                <a:lnTo>
                  <a:pt x="988143" y="0"/>
                </a:lnTo>
                <a:lnTo>
                  <a:pt x="988143" y="1649950"/>
                </a:lnTo>
                <a:lnTo>
                  <a:pt x="0" y="1649950"/>
                </a:lnTo>
                <a:close/>
              </a:path>
            </a:pathLst>
          </a:custGeom>
        </p:spPr>
      </p:pic>
      <p:sp>
        <p:nvSpPr>
          <p:cNvPr id="1048633" name="矩形 64"/>
          <p:cNvSpPr/>
          <p:nvPr/>
        </p:nvSpPr>
        <p:spPr>
          <a:xfrm>
            <a:off x="489299" y="-1159307"/>
            <a:ext cx="718409" cy="799490"/>
          </a:xfrm>
          <a:prstGeom prst="rect"/>
          <a:solidFill>
            <a:srgbClr val="63A7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4" name="矩形 65"/>
          <p:cNvSpPr/>
          <p:nvPr/>
        </p:nvSpPr>
        <p:spPr>
          <a:xfrm>
            <a:off x="1207708" y="-1159307"/>
            <a:ext cx="718409" cy="799490"/>
          </a:xfrm>
          <a:prstGeom prst="rect"/>
          <a:solidFill>
            <a:srgbClr val="1862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65" name=""/>
          <p:cNvPicPr>
            <a:picLocks/>
          </p:cNvPicPr>
          <p:nvPr/>
        </p:nvPicPr>
        <p:blipFill>
          <a:blip xmlns:r="http://schemas.openxmlformats.org/officeDocument/2006/relationships" r:embed="rId2"/>
          <a:srcRect l="5374" r="5374"/>
          <a:stretch>
            <a:fillRect/>
          </a:stretch>
        </p:blipFill>
        <p:spPr>
          <a:xfrm rot="0">
            <a:off x="0" y="-90812"/>
            <a:ext cx="12192000" cy="7083073"/>
          </a:xfrm>
          <a:prstGeom prst="rec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0" advTm="0" p14:dur="1250">
        <p15:prstTrans prst="airplan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29"/>
                                        </p:tgtEl>
                                        <p:attrNameLst>
                                          <p:attrName>style.visibility</p:attrName>
                                        </p:attrNameLst>
                                      </p:cBhvr>
                                      <p:to>
                                        <p:strVal val="visible"/>
                                      </p:to>
                                    </p:set>
                                    <p:anim calcmode="lin" valueType="num">
                                      <p:cBhvr additive="base">
                                        <p:cTn dur="500" fill="hold" id="7"/>
                                        <p:tgtEl>
                                          <p:spTgt spid="1048629"/>
                                        </p:tgtEl>
                                        <p:attrNameLst>
                                          <p:attrName>ppt_x</p:attrName>
                                        </p:attrNameLst>
                                      </p:cBhvr>
                                      <p:tavLst>
                                        <p:tav tm="0">
                                          <p:val>
                                            <p:strVal val="#ppt_x"/>
                                          </p:val>
                                        </p:tav>
                                        <p:tav tm="100000">
                                          <p:val>
                                            <p:strVal val="#ppt_x"/>
                                          </p:val>
                                        </p:tav>
                                      </p:tavLst>
                                    </p:anim>
                                    <p:anim calcmode="lin" valueType="num">
                                      <p:cBhvr additive="base">
                                        <p:cTn dur="500" fill="hold" id="8"/>
                                        <p:tgtEl>
                                          <p:spTgt spid="1048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8"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pic>
        <p:nvPicPr>
          <p:cNvPr id="2097166" name="图片 63"/>
          <p:cNvPicPr>
            <a:picLocks/>
          </p:cNvPicPr>
          <p:nvPr/>
        </p:nvPicPr>
        <p:blipFill rotWithShape="1">
          <a:blip xmlns:r="http://schemas.openxmlformats.org/officeDocument/2006/relationships" r:embed="rId1" cstate="print"/>
          <a:srcRect l="70249" t="58761" r="2601" b="11078"/>
          <a:stretch>
            <a:fillRect/>
          </a:stretch>
        </p:blipFill>
        <p:spPr>
          <a:xfrm>
            <a:off x="-779680" y="5536529"/>
            <a:ext cx="3159560" cy="1423742"/>
          </a:xfrm>
          <a:custGeom>
            <a:avLst/>
            <a:gdLst>
              <a:gd name="connsiteX0" fmla="*/ 0 w 3585970"/>
              <a:gd name="connsiteY0" fmla="*/ 0 h 1857257"/>
              <a:gd name="connsiteX1" fmla="*/ 3585970 w 3585970"/>
              <a:gd name="connsiteY1" fmla="*/ 0 h 1857257"/>
              <a:gd name="connsiteX2" fmla="*/ 3585970 w 3585970"/>
              <a:gd name="connsiteY2" fmla="*/ 1857257 h 1857257"/>
              <a:gd name="connsiteX3" fmla="*/ 0 w 3585970"/>
              <a:gd name="connsiteY3" fmla="*/ 1857257 h 1857257"/>
            </a:gdLst>
            <a:ahLst/>
            <a:cxnLst>
              <a:cxn ang="0">
                <a:pos x="connsiteX0" y="connsiteY0"/>
              </a:cxn>
              <a:cxn ang="0">
                <a:pos x="connsiteX1" y="connsiteY1"/>
              </a:cxn>
              <a:cxn ang="0">
                <a:pos x="connsiteX2" y="connsiteY2"/>
              </a:cxn>
              <a:cxn ang="0">
                <a:pos x="connsiteX3" y="connsiteY3"/>
              </a:cxn>
            </a:cxnLst>
            <a:rect l="l" t="t" r="r" b="b"/>
            <a:pathLst>
              <a:path w="3585970" h="1857257">
                <a:moveTo>
                  <a:pt x="0" y="0"/>
                </a:moveTo>
                <a:lnTo>
                  <a:pt x="3585970" y="0"/>
                </a:lnTo>
                <a:lnTo>
                  <a:pt x="3585970" y="1857257"/>
                </a:lnTo>
                <a:lnTo>
                  <a:pt x="0" y="1857257"/>
                </a:lnTo>
                <a:close/>
              </a:path>
            </a:pathLst>
          </a:custGeom>
        </p:spPr>
      </p:pic>
      <p:sp>
        <p:nvSpPr>
          <p:cNvPr id="1048639" name=""/>
          <p:cNvSpPr txBox="1"/>
          <p:nvPr/>
        </p:nvSpPr>
        <p:spPr>
          <a:xfrm rot="1441340">
            <a:off x="-10504" y="6299314"/>
            <a:ext cx="3461942" cy="815339"/>
          </a:xfrm>
          <a:prstGeom prst="rect"/>
        </p:spPr>
        <p:txBody>
          <a:bodyPr rtlCol="0" wrap="square">
            <a:spAutoFit/>
          </a:bodyPr>
          <a:p>
            <a:r>
              <a:rPr b="1" sz="4800" i="1" lang="en-US">
                <a:solidFill>
                  <a:srgbClr val="808080"/>
                </a:solidFill>
              </a:rPr>
              <a:t>A</a:t>
            </a:r>
            <a:r>
              <a:rPr b="1" sz="4800" i="1" lang="en-US">
                <a:solidFill>
                  <a:srgbClr val="808080"/>
                </a:solidFill>
              </a:rPr>
              <a:t>B</a:t>
            </a:r>
            <a:r>
              <a:rPr b="1" sz="4800" i="1" lang="en-US">
                <a:solidFill>
                  <a:srgbClr val="808080"/>
                </a:solidFill>
              </a:rPr>
              <a:t>C</a:t>
            </a:r>
            <a:endParaRPr sz="2800" lang="uz-UZ">
              <a:solidFill>
                <a:srgbClr val="000000"/>
              </a:solidFill>
            </a:endParaRPr>
          </a:p>
        </p:txBody>
      </p:sp>
      <p:sp>
        <p:nvSpPr>
          <p:cNvPr id="1048640" name=""/>
          <p:cNvSpPr txBox="1"/>
          <p:nvPr/>
        </p:nvSpPr>
        <p:spPr>
          <a:xfrm>
            <a:off x="1720467" y="995681"/>
            <a:ext cx="9318992" cy="4866640"/>
          </a:xfrm>
          <a:prstGeom prst="rect"/>
        </p:spPr>
        <p:txBody>
          <a:bodyPr rtlCol="0" wrap="square">
            <a:spAutoFit/>
          </a:bodyPr>
          <a:p>
            <a:r>
              <a:rPr b="1" sz="4000" lang="en-US">
                <a:solidFill>
                  <a:srgbClr val="330066"/>
                </a:solidFill>
              </a:rPr>
              <a:t>Kasr sonlar yaqqol surat yoki maxrajli boʻlmasligi ham mumkin, masalan oʻnli kasr, foiz, manfiy darajalar (mos ravishda 0,01, 1% va 10−2; bularning har biri 1/100 ga teng). Butun sonni ham maxraji 1 ga teng kasr koʻrinishida yozish mumkin: masalan 7 va 7/1 bir-biriga teng.</a:t>
            </a:r>
            <a:endParaRPr sz="2800" lang="uz-UZ">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1"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sp>
        <p:nvSpPr>
          <p:cNvPr id="1048642" name=""/>
          <p:cNvSpPr txBox="1"/>
          <p:nvPr/>
        </p:nvSpPr>
        <p:spPr>
          <a:xfrm>
            <a:off x="501453" y="272015"/>
            <a:ext cx="5594547" cy="1170939"/>
          </a:xfrm>
          <a:prstGeom prst="rect"/>
        </p:spPr>
        <p:txBody>
          <a:bodyPr rtlCol="0" wrap="square">
            <a:spAutoFit/>
          </a:bodyPr>
          <a:p>
            <a:r>
              <a:rPr b="1" sz="7200" i="1" lang="en-US">
                <a:solidFill>
                  <a:srgbClr val="BF0000"/>
                </a:solidFill>
              </a:rPr>
              <a:t>2</a:t>
            </a:r>
            <a:endParaRPr sz="2800" lang="uz-UZ">
              <a:solidFill>
                <a:srgbClr val="000000"/>
              </a:solidFill>
            </a:endParaRPr>
          </a:p>
        </p:txBody>
      </p:sp>
      <p:sp>
        <p:nvSpPr>
          <p:cNvPr id="1048643" name=""/>
          <p:cNvSpPr txBox="1"/>
          <p:nvPr/>
        </p:nvSpPr>
        <p:spPr>
          <a:xfrm>
            <a:off x="1188974" y="1080887"/>
            <a:ext cx="9814050" cy="3825240"/>
          </a:xfrm>
          <a:prstGeom prst="rect"/>
        </p:spPr>
        <p:txBody>
          <a:bodyPr rtlCol="0" wrap="square">
            <a:spAutoFit/>
          </a:bodyPr>
          <a:p>
            <a:r>
              <a:rPr b="1" sz="3600" lang="en-US">
                <a:solidFill>
                  <a:srgbClr val="36363D"/>
                </a:solidFill>
              </a:rPr>
              <a:t>Agar bir kasrning ayiruvchisi va maxraji bir xil natural songa ko'paytirilsa yoki bo'linsa, natijada berilgan kasrga teng bo'ladi.</a:t>
            </a:r>
            <a:endParaRPr sz="2800" lang="uz-UZ">
              <a:solidFill>
                <a:srgbClr val="000000"/>
              </a:solidFill>
            </a:endParaRPr>
          </a:p>
          <a:p>
            <a:r>
              <a:rPr b="1" sz="3600" lang="en-US">
                <a:solidFill>
                  <a:srgbClr val="36363D"/>
                </a:solidFill>
              </a:rPr>
              <a:t>Kasrning bosh xossasini tenglik sifatida ifodalaylik. a, b va m natural sonlari uchun tengliklar to'g'ri bo'ladi:</a:t>
            </a:r>
            <a:endParaRPr sz="2800" lang="uz-UZ">
              <a:solidFill>
                <a:srgbClr val="000000"/>
              </a:solidFill>
            </a:endParaRPr>
          </a:p>
          <a:p>
            <a:r>
              <a:rPr b="1" sz="3600" lang="en-US">
                <a:solidFill>
                  <a:srgbClr val="36363D"/>
                </a:solidFill>
              </a:rPr>
              <a:t>a m b m = a b va a: m b: m = a b</a:t>
            </a:r>
            <a:endParaRPr sz="2800" lang="uz-UZ">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4"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pic>
        <p:nvPicPr>
          <p:cNvPr id="2097167" name="图片 63"/>
          <p:cNvPicPr>
            <a:picLocks/>
          </p:cNvPicPr>
          <p:nvPr/>
        </p:nvPicPr>
        <p:blipFill rotWithShape="1">
          <a:blip xmlns:r="http://schemas.openxmlformats.org/officeDocument/2006/relationships" r:embed="rId1" cstate="print"/>
          <a:srcRect l="70249" t="58761" r="2601" b="11078"/>
          <a:stretch>
            <a:fillRect/>
          </a:stretch>
        </p:blipFill>
        <p:spPr>
          <a:xfrm>
            <a:off x="-1924113" y="5612903"/>
            <a:ext cx="5067339" cy="1270994"/>
          </a:xfrm>
          <a:custGeom>
            <a:avLst/>
            <a:gdLst>
              <a:gd name="connsiteX0" fmla="*/ 0 w 3585970"/>
              <a:gd name="connsiteY0" fmla="*/ 0 h 1857257"/>
              <a:gd name="connsiteX1" fmla="*/ 3585970 w 3585970"/>
              <a:gd name="connsiteY1" fmla="*/ 0 h 1857257"/>
              <a:gd name="connsiteX2" fmla="*/ 3585970 w 3585970"/>
              <a:gd name="connsiteY2" fmla="*/ 1857257 h 1857257"/>
              <a:gd name="connsiteX3" fmla="*/ 0 w 3585970"/>
              <a:gd name="connsiteY3" fmla="*/ 1857257 h 1857257"/>
            </a:gdLst>
            <a:ahLst/>
            <a:cxnLst>
              <a:cxn ang="0">
                <a:pos x="connsiteX0" y="connsiteY0"/>
              </a:cxn>
              <a:cxn ang="0">
                <a:pos x="connsiteX1" y="connsiteY1"/>
              </a:cxn>
              <a:cxn ang="0">
                <a:pos x="connsiteX2" y="connsiteY2"/>
              </a:cxn>
              <a:cxn ang="0">
                <a:pos x="connsiteX3" y="connsiteY3"/>
              </a:cxn>
            </a:cxnLst>
            <a:rect l="l" t="t" r="r" b="b"/>
            <a:pathLst>
              <a:path w="3585970" h="1857257">
                <a:moveTo>
                  <a:pt x="0" y="0"/>
                </a:moveTo>
                <a:lnTo>
                  <a:pt x="3585970" y="0"/>
                </a:lnTo>
                <a:lnTo>
                  <a:pt x="3585970" y="1857257"/>
                </a:lnTo>
                <a:lnTo>
                  <a:pt x="0" y="1857257"/>
                </a:lnTo>
                <a:close/>
              </a:path>
            </a:pathLst>
          </a:custGeom>
        </p:spPr>
      </p:pic>
      <p:sp>
        <p:nvSpPr>
          <p:cNvPr id="1048645" name=""/>
          <p:cNvSpPr txBox="1"/>
          <p:nvPr/>
        </p:nvSpPr>
        <p:spPr>
          <a:xfrm rot="1068693">
            <a:off x="28836" y="6205137"/>
            <a:ext cx="4000000" cy="815339"/>
          </a:xfrm>
          <a:prstGeom prst="rect"/>
        </p:spPr>
        <p:txBody>
          <a:bodyPr rtlCol="0" wrap="square">
            <a:spAutoFit/>
          </a:bodyPr>
          <a:p>
            <a:r>
              <a:rPr b="1" sz="4800" i="1" lang="en-US">
                <a:solidFill>
                  <a:srgbClr val="808080"/>
                </a:solidFill>
              </a:rPr>
              <a:t>A</a:t>
            </a:r>
            <a:r>
              <a:rPr b="1" sz="4800" i="1" lang="en-US">
                <a:solidFill>
                  <a:srgbClr val="808080"/>
                </a:solidFill>
              </a:rPr>
              <a:t>B</a:t>
            </a:r>
            <a:r>
              <a:rPr b="1" sz="4800" i="1" lang="en-US">
                <a:solidFill>
                  <a:srgbClr val="808080"/>
                </a:solidFill>
              </a:rPr>
              <a:t>C</a:t>
            </a:r>
            <a:endParaRPr sz="2800" lang="uz-UZ">
              <a:solidFill>
                <a:srgbClr val="000000"/>
              </a:solidFill>
            </a:endParaRPr>
          </a:p>
        </p:txBody>
      </p:sp>
      <p:sp>
        <p:nvSpPr>
          <p:cNvPr id="1048646" name=""/>
          <p:cNvSpPr txBox="1"/>
          <p:nvPr/>
        </p:nvSpPr>
        <p:spPr>
          <a:xfrm>
            <a:off x="800100" y="720861"/>
            <a:ext cx="10729332" cy="5425440"/>
          </a:xfrm>
          <a:prstGeom prst="rect"/>
        </p:spPr>
        <p:txBody>
          <a:bodyPr rtlCol="0" wrap="square">
            <a:spAutoFit/>
          </a:bodyPr>
          <a:p>
            <a:r>
              <a:rPr b="1" sz="3600" lang="en-US">
                <a:solidFill>
                  <a:srgbClr val="36363D"/>
                </a:solidFill>
              </a:rPr>
              <a:t>Asosiy xususiyat kasrlarni yangi maxrajga keltirish kerak bo'lganda va kasrlarni kamaytirishda ishlatiladi.</a:t>
            </a:r>
            <a:endParaRPr sz="2800" lang="uz-UZ">
              <a:solidFill>
                <a:srgbClr val="000000"/>
              </a:solidFill>
            </a:endParaRPr>
          </a:p>
          <a:p>
            <a:r>
              <a:rPr b="1" sz="3600" lang="en-US">
                <a:solidFill>
                  <a:srgbClr val="36363D"/>
                </a:solidFill>
              </a:rPr>
              <a:t>Kasrni yangi maxrajga kamaytirish - berilgan kasrni teng kasrga, lekin katta pay va maxrajga almashtirish harakati. Kasrni yangi maxrajga keltirish uchun kasrning payini va maxrajini kerakli natural songa ko'paytirish kerak. Oddiy kasrlar bilan amallarni kasrlarni yangi maxrajga qisqartirish usulisiz amalga oshirish mumkin emas.</a:t>
            </a:r>
            <a:endParaRPr sz="2800" lang="uz-UZ">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7" name="圆角矩形 23"/>
          <p:cNvSpPr>
            <a:spLocks noChangeArrowheads="1"/>
          </p:cNvSpPr>
          <p:nvPr/>
        </p:nvSpPr>
        <p:spPr bwMode="auto">
          <a:xfrm>
            <a:off x="800100" y="571501"/>
            <a:ext cx="10591800" cy="5676900"/>
          </a:xfrm>
          <a:prstGeom prst="roundRect">
            <a:avLst>
              <a:gd name="adj" fmla="val 7989"/>
            </a:avLst>
          </a:prstGeom>
          <a:noFill/>
          <a:ln w="9525">
            <a:solidFill>
              <a:srgbClr val="186296"/>
            </a:solidFill>
            <a:prstDash val="sysDash"/>
            <a:round/>
            <a:headEnd/>
            <a:tailEnd/>
          </a:ln>
        </p:spPr>
        <p:txBody>
          <a:bodyPr anchor="ctr"/>
          <a:lstStyle>
            <a:lvl1pPr>
              <a:buFont typeface="Arial" panose="020B0604020202020204" pitchFamily="34" charset="0"/>
              <a:defRPr>
                <a:solidFill>
                  <a:srgbClr val="000000"/>
                </a:solidFill>
                <a:latin typeface="Arial" panose="020B0604020202020204" pitchFamily="34" charset="0"/>
                <a:ea typeface="宋体" panose="02010600030101010101" pitchFamily="2" charset="-122"/>
              </a:defRPr>
            </a:lvl1pPr>
            <a:lvl2pPr indent="-285750" marL="742950">
              <a:buFont typeface="Arial" panose="020B0604020202020204" pitchFamily="34" charset="0"/>
              <a:defRPr>
                <a:solidFill>
                  <a:srgbClr val="000000"/>
                </a:solidFill>
                <a:latin typeface="Arial" panose="020B0604020202020204" pitchFamily="34" charset="0"/>
                <a:ea typeface="宋体" panose="02010600030101010101" pitchFamily="2" charset="-122"/>
              </a:defRPr>
            </a:lvl2pPr>
            <a:lvl3pPr indent="-228600" marL="1143000">
              <a:buFont typeface="Arial" panose="020B0604020202020204" pitchFamily="34" charset="0"/>
              <a:defRPr>
                <a:solidFill>
                  <a:srgbClr val="000000"/>
                </a:solidFill>
                <a:latin typeface="Arial" panose="020B0604020202020204" pitchFamily="34" charset="0"/>
                <a:ea typeface="宋体" panose="02010600030101010101" pitchFamily="2" charset="-122"/>
              </a:defRPr>
            </a:lvl3pPr>
            <a:lvl4pPr indent="-228600" marL="1600200">
              <a:buFont typeface="Arial" panose="020B0604020202020204" pitchFamily="34" charset="0"/>
              <a:defRPr>
                <a:solidFill>
                  <a:srgbClr val="000000"/>
                </a:solidFill>
                <a:latin typeface="Arial" panose="020B0604020202020204" pitchFamily="34" charset="0"/>
                <a:ea typeface="宋体" panose="02010600030101010101" pitchFamily="2" charset="-122"/>
              </a:defRPr>
            </a:lvl4pPr>
            <a:lvl5pPr indent="-228600" marL="2057400">
              <a:buFont typeface="Arial" panose="020B0604020202020204" pitchFamily="34" charset="0"/>
              <a:defRPr>
                <a:solidFill>
                  <a:srgbClr val="000000"/>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Arial" panose="020B0604020202020204" pitchFamily="34" charset="0"/>
                <a:ea typeface="宋体" panose="02010600030101010101" pitchFamily="2" charset="-122"/>
              </a:defRPr>
            </a:lvl9pPr>
          </a:lstStyle>
          <a:p>
            <a:endParaRPr altLang="en-US" dirty="0" sz="2400" lang="zh-CN">
              <a:gradFill>
                <a:gsLst>
                  <a:gs pos="0">
                    <a:srgbClr val="3F5096"/>
                  </a:gs>
                  <a:gs pos="100000">
                    <a:srgbClr val="3F5096"/>
                  </a:gs>
                </a:gsLst>
                <a:lin ang="5400000" scaled="1"/>
              </a:gradFill>
              <a:latin typeface="微软雅黑" panose="020B0503020204020204" pitchFamily="34" charset="-122"/>
              <a:ea typeface="微软雅黑" panose="020B0503020204020204" pitchFamily="34" charset="-122"/>
            </a:endParaRPr>
          </a:p>
        </p:txBody>
      </p:sp>
      <p:pic>
        <p:nvPicPr>
          <p:cNvPr id="2097168" name=""/>
          <p:cNvPicPr>
            <a:picLocks/>
          </p:cNvPicPr>
          <p:nvPr/>
        </p:nvPicPr>
        <p:blipFill>
          <a:blip xmlns:r="http://schemas.openxmlformats.org/officeDocument/2006/relationships" r:embed="rId1"/>
          <a:srcRect t="8849" b="8849"/>
          <a:stretch>
            <a:fillRect/>
          </a:stretch>
        </p:blipFill>
        <p:spPr>
          <a:xfrm rot="0">
            <a:off x="183173" y="0"/>
            <a:ext cx="11825653" cy="685800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PC</cp:lastModifiedBy>
  <dcterms:created xsi:type="dcterms:W3CDTF">2017-08-04T00:06:01Z</dcterms:created>
  <dcterms:modified xsi:type="dcterms:W3CDTF">2023-10-08T06:48:02Z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069925e2ab334c1096f748d2190aa909</vt:lpwstr>
  </property>
</Properties>
</file>