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51"/>
  </p:normalViewPr>
  <p:slideViewPr>
    <p:cSldViewPr snapToGrid="0" snapToObjects="1">
      <p:cViewPr varScale="1">
        <p:scale>
          <a:sx n="90" d="100"/>
          <a:sy n="90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B6AC1F-FC22-417F-8E1D-62D61EFE79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C297E7A-F985-4687-BCC9-AFF35C1D6065}">
      <dgm:prSet/>
      <dgm:spPr/>
      <dgm:t>
        <a:bodyPr/>
        <a:lstStyle/>
        <a:p>
          <a:r>
            <a:rPr lang="en-US" b="0" i="0"/>
            <a:t>Games are expensive</a:t>
          </a:r>
          <a:endParaRPr lang="en-US"/>
        </a:p>
      </dgm:t>
    </dgm:pt>
    <dgm:pt modelId="{36BC7630-0FA1-42FE-BF18-A1E62BBCDE50}" type="parTrans" cxnId="{6878B804-0113-4AC2-BBB5-571FE8E8F7FB}">
      <dgm:prSet/>
      <dgm:spPr/>
      <dgm:t>
        <a:bodyPr/>
        <a:lstStyle/>
        <a:p>
          <a:endParaRPr lang="en-US"/>
        </a:p>
      </dgm:t>
    </dgm:pt>
    <dgm:pt modelId="{639EC03F-00B4-47A9-AA3E-3D350DDAE07F}" type="sibTrans" cxnId="{6878B804-0113-4AC2-BBB5-571FE8E8F7FB}">
      <dgm:prSet/>
      <dgm:spPr/>
      <dgm:t>
        <a:bodyPr/>
        <a:lstStyle/>
        <a:p>
          <a:endParaRPr lang="en-US"/>
        </a:p>
      </dgm:t>
    </dgm:pt>
    <dgm:pt modelId="{50617283-72D7-4D6D-8BB1-DAA7F9302D52}">
      <dgm:prSet/>
      <dgm:spPr/>
      <dgm:t>
        <a:bodyPr/>
        <a:lstStyle/>
        <a:p>
          <a:r>
            <a:rPr lang="en-US" b="0" i="0"/>
            <a:t>Individual developers cannot publish their games</a:t>
          </a:r>
          <a:endParaRPr lang="en-US"/>
        </a:p>
      </dgm:t>
    </dgm:pt>
    <dgm:pt modelId="{854C1DB6-CB61-434B-82F2-5375BE571B1C}" type="parTrans" cxnId="{E043F921-92B6-4AAE-ACD5-1D4249DA3280}">
      <dgm:prSet/>
      <dgm:spPr/>
      <dgm:t>
        <a:bodyPr/>
        <a:lstStyle/>
        <a:p>
          <a:endParaRPr lang="en-US"/>
        </a:p>
      </dgm:t>
    </dgm:pt>
    <dgm:pt modelId="{47D9B125-1C30-4D9B-A79A-4A49EDB42065}" type="sibTrans" cxnId="{E043F921-92B6-4AAE-ACD5-1D4249DA3280}">
      <dgm:prSet/>
      <dgm:spPr/>
      <dgm:t>
        <a:bodyPr/>
        <a:lstStyle/>
        <a:p>
          <a:endParaRPr lang="en-US"/>
        </a:p>
      </dgm:t>
    </dgm:pt>
    <dgm:pt modelId="{EF398411-A823-48D1-8721-7E45503F94D8}">
      <dgm:prSet/>
      <dgm:spPr/>
      <dgm:t>
        <a:bodyPr/>
        <a:lstStyle/>
        <a:p>
          <a:r>
            <a:rPr lang="en-US" b="0" i="0"/>
            <a:t>There are very few websites that let you play a game on pc with a subscription service </a:t>
          </a:r>
          <a:endParaRPr lang="en-US"/>
        </a:p>
      </dgm:t>
    </dgm:pt>
    <dgm:pt modelId="{489C8734-1B03-4B70-A348-D980D5EAABF9}" type="parTrans" cxnId="{E70CE728-49B1-4AD5-A52E-C78FD29C9E05}">
      <dgm:prSet/>
      <dgm:spPr/>
      <dgm:t>
        <a:bodyPr/>
        <a:lstStyle/>
        <a:p>
          <a:endParaRPr lang="en-US"/>
        </a:p>
      </dgm:t>
    </dgm:pt>
    <dgm:pt modelId="{1C65FDB4-F450-461F-9731-B63381A49A2B}" type="sibTrans" cxnId="{E70CE728-49B1-4AD5-A52E-C78FD29C9E05}">
      <dgm:prSet/>
      <dgm:spPr/>
      <dgm:t>
        <a:bodyPr/>
        <a:lstStyle/>
        <a:p>
          <a:endParaRPr lang="en-US"/>
        </a:p>
      </dgm:t>
    </dgm:pt>
    <dgm:pt modelId="{6E0FB504-DC0E-4261-B48A-DFE4209EB4F7}">
      <dgm:prSet/>
      <dgm:spPr/>
      <dgm:t>
        <a:bodyPr/>
        <a:lstStyle/>
        <a:p>
          <a:r>
            <a:rPr lang="en-US" b="0" i="0"/>
            <a:t>You need to have accounts on different game publishing websites in order to stay connected to your in game friends</a:t>
          </a:r>
          <a:endParaRPr lang="en-US"/>
        </a:p>
      </dgm:t>
    </dgm:pt>
    <dgm:pt modelId="{78C11F37-18FC-4AAE-A842-F642CF6867A5}" type="parTrans" cxnId="{7158C8ED-6F9E-4EAA-B640-D3CBD0803711}">
      <dgm:prSet/>
      <dgm:spPr/>
      <dgm:t>
        <a:bodyPr/>
        <a:lstStyle/>
        <a:p>
          <a:endParaRPr lang="en-US"/>
        </a:p>
      </dgm:t>
    </dgm:pt>
    <dgm:pt modelId="{67561E73-5BCC-4899-8F4F-1809B4D994FF}" type="sibTrans" cxnId="{7158C8ED-6F9E-4EAA-B640-D3CBD0803711}">
      <dgm:prSet/>
      <dgm:spPr/>
      <dgm:t>
        <a:bodyPr/>
        <a:lstStyle/>
        <a:p>
          <a:endParaRPr lang="en-US"/>
        </a:p>
      </dgm:t>
    </dgm:pt>
    <dgm:pt modelId="{A6D99295-24B2-4D7D-A448-7CF77E3C7104}" type="pres">
      <dgm:prSet presAssocID="{E2B6AC1F-FC22-417F-8E1D-62D61EFE792D}" presName="root" presStyleCnt="0">
        <dgm:presLayoutVars>
          <dgm:dir/>
          <dgm:resizeHandles val="exact"/>
        </dgm:presLayoutVars>
      </dgm:prSet>
      <dgm:spPr/>
    </dgm:pt>
    <dgm:pt modelId="{9EF3D571-BA03-40BA-92A3-5020E62F4427}" type="pres">
      <dgm:prSet presAssocID="{AC297E7A-F985-4687-BCC9-AFF35C1D6065}" presName="compNode" presStyleCnt="0"/>
      <dgm:spPr/>
    </dgm:pt>
    <dgm:pt modelId="{DE770D4C-6B4E-40DF-A29D-0839C75B864B}" type="pres">
      <dgm:prSet presAssocID="{AC297E7A-F985-4687-BCC9-AFF35C1D6065}" presName="bgRect" presStyleLbl="bgShp" presStyleIdx="0" presStyleCnt="4"/>
      <dgm:spPr/>
    </dgm:pt>
    <dgm:pt modelId="{3AE7C831-9174-44C4-B8F3-4BBA07C6E58B}" type="pres">
      <dgm:prSet presAssocID="{AC297E7A-F985-4687-BCC9-AFF35C1D606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72F2374-168F-498A-B483-EFDA89C0FA49}" type="pres">
      <dgm:prSet presAssocID="{AC297E7A-F985-4687-BCC9-AFF35C1D6065}" presName="spaceRect" presStyleCnt="0"/>
      <dgm:spPr/>
    </dgm:pt>
    <dgm:pt modelId="{0D6A6EB9-69F0-4890-8383-481B96F9C317}" type="pres">
      <dgm:prSet presAssocID="{AC297E7A-F985-4687-BCC9-AFF35C1D6065}" presName="parTx" presStyleLbl="revTx" presStyleIdx="0" presStyleCnt="4">
        <dgm:presLayoutVars>
          <dgm:chMax val="0"/>
          <dgm:chPref val="0"/>
        </dgm:presLayoutVars>
      </dgm:prSet>
      <dgm:spPr/>
    </dgm:pt>
    <dgm:pt modelId="{F2E89084-2663-405E-86C5-6021315D9C0C}" type="pres">
      <dgm:prSet presAssocID="{639EC03F-00B4-47A9-AA3E-3D350DDAE07F}" presName="sibTrans" presStyleCnt="0"/>
      <dgm:spPr/>
    </dgm:pt>
    <dgm:pt modelId="{821C044C-D784-42D0-9D94-ABB8A862E0C5}" type="pres">
      <dgm:prSet presAssocID="{50617283-72D7-4D6D-8BB1-DAA7F9302D52}" presName="compNode" presStyleCnt="0"/>
      <dgm:spPr/>
    </dgm:pt>
    <dgm:pt modelId="{94A1521A-DB1C-4BEE-B924-9C3648FE132B}" type="pres">
      <dgm:prSet presAssocID="{50617283-72D7-4D6D-8BB1-DAA7F9302D52}" presName="bgRect" presStyleLbl="bgShp" presStyleIdx="1" presStyleCnt="4"/>
      <dgm:spPr/>
    </dgm:pt>
    <dgm:pt modelId="{6A23D82A-27BF-4C52-8EE6-04FD85263577}" type="pres">
      <dgm:prSet presAssocID="{50617283-72D7-4D6D-8BB1-DAA7F9302D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0AF44FC-94C7-402B-9D2F-997E8500D0BC}" type="pres">
      <dgm:prSet presAssocID="{50617283-72D7-4D6D-8BB1-DAA7F9302D52}" presName="spaceRect" presStyleCnt="0"/>
      <dgm:spPr/>
    </dgm:pt>
    <dgm:pt modelId="{E77B628E-9503-4199-B70D-A5E54D5DA3B0}" type="pres">
      <dgm:prSet presAssocID="{50617283-72D7-4D6D-8BB1-DAA7F9302D52}" presName="parTx" presStyleLbl="revTx" presStyleIdx="1" presStyleCnt="4">
        <dgm:presLayoutVars>
          <dgm:chMax val="0"/>
          <dgm:chPref val="0"/>
        </dgm:presLayoutVars>
      </dgm:prSet>
      <dgm:spPr/>
    </dgm:pt>
    <dgm:pt modelId="{6F3F6D01-AE86-409E-A909-88A2A7911C88}" type="pres">
      <dgm:prSet presAssocID="{47D9B125-1C30-4D9B-A79A-4A49EDB42065}" presName="sibTrans" presStyleCnt="0"/>
      <dgm:spPr/>
    </dgm:pt>
    <dgm:pt modelId="{CDC521D6-6774-4417-AC36-30BD37C65A1E}" type="pres">
      <dgm:prSet presAssocID="{EF398411-A823-48D1-8721-7E45503F94D8}" presName="compNode" presStyleCnt="0"/>
      <dgm:spPr/>
    </dgm:pt>
    <dgm:pt modelId="{9B452EB6-FEF3-4257-8565-4F94BEE54776}" type="pres">
      <dgm:prSet presAssocID="{EF398411-A823-48D1-8721-7E45503F94D8}" presName="bgRect" presStyleLbl="bgShp" presStyleIdx="2" presStyleCnt="4"/>
      <dgm:spPr/>
    </dgm:pt>
    <dgm:pt modelId="{EB771E6F-B79B-4530-A019-77745F029D1C}" type="pres">
      <dgm:prSet presAssocID="{EF398411-A823-48D1-8721-7E45503F94D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51967AE4-B4C1-45F3-BF45-5D68E9584DE2}" type="pres">
      <dgm:prSet presAssocID="{EF398411-A823-48D1-8721-7E45503F94D8}" presName="spaceRect" presStyleCnt="0"/>
      <dgm:spPr/>
    </dgm:pt>
    <dgm:pt modelId="{3924AE87-C417-4AA8-BCF6-632DDCD84A6C}" type="pres">
      <dgm:prSet presAssocID="{EF398411-A823-48D1-8721-7E45503F94D8}" presName="parTx" presStyleLbl="revTx" presStyleIdx="2" presStyleCnt="4">
        <dgm:presLayoutVars>
          <dgm:chMax val="0"/>
          <dgm:chPref val="0"/>
        </dgm:presLayoutVars>
      </dgm:prSet>
      <dgm:spPr/>
    </dgm:pt>
    <dgm:pt modelId="{3861CAE5-1C56-4100-910E-C198F233D796}" type="pres">
      <dgm:prSet presAssocID="{1C65FDB4-F450-461F-9731-B63381A49A2B}" presName="sibTrans" presStyleCnt="0"/>
      <dgm:spPr/>
    </dgm:pt>
    <dgm:pt modelId="{88FF03AF-5A30-4BE2-B2B2-603634837153}" type="pres">
      <dgm:prSet presAssocID="{6E0FB504-DC0E-4261-B48A-DFE4209EB4F7}" presName="compNode" presStyleCnt="0"/>
      <dgm:spPr/>
    </dgm:pt>
    <dgm:pt modelId="{96585901-07B5-44EE-A066-BE97E2551F48}" type="pres">
      <dgm:prSet presAssocID="{6E0FB504-DC0E-4261-B48A-DFE4209EB4F7}" presName="bgRect" presStyleLbl="bgShp" presStyleIdx="3" presStyleCnt="4"/>
      <dgm:spPr/>
    </dgm:pt>
    <dgm:pt modelId="{7208F16B-0E33-4ED9-AC0E-7C870307C885}" type="pres">
      <dgm:prSet presAssocID="{6E0FB504-DC0E-4261-B48A-DFE4209EB4F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6F328EFA-0C55-4D90-89C6-982473627505}" type="pres">
      <dgm:prSet presAssocID="{6E0FB504-DC0E-4261-B48A-DFE4209EB4F7}" presName="spaceRect" presStyleCnt="0"/>
      <dgm:spPr/>
    </dgm:pt>
    <dgm:pt modelId="{CD6107AC-970D-4162-BC86-762BABF936E1}" type="pres">
      <dgm:prSet presAssocID="{6E0FB504-DC0E-4261-B48A-DFE4209EB4F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878B804-0113-4AC2-BBB5-571FE8E8F7FB}" srcId="{E2B6AC1F-FC22-417F-8E1D-62D61EFE792D}" destId="{AC297E7A-F985-4687-BCC9-AFF35C1D6065}" srcOrd="0" destOrd="0" parTransId="{36BC7630-0FA1-42FE-BF18-A1E62BBCDE50}" sibTransId="{639EC03F-00B4-47A9-AA3E-3D350DDAE07F}"/>
    <dgm:cxn modelId="{E043F921-92B6-4AAE-ACD5-1D4249DA3280}" srcId="{E2B6AC1F-FC22-417F-8E1D-62D61EFE792D}" destId="{50617283-72D7-4D6D-8BB1-DAA7F9302D52}" srcOrd="1" destOrd="0" parTransId="{854C1DB6-CB61-434B-82F2-5375BE571B1C}" sibTransId="{47D9B125-1C30-4D9B-A79A-4A49EDB42065}"/>
    <dgm:cxn modelId="{78C02828-C976-4826-A6E7-D8E6FE90A96D}" type="presOf" srcId="{50617283-72D7-4D6D-8BB1-DAA7F9302D52}" destId="{E77B628E-9503-4199-B70D-A5E54D5DA3B0}" srcOrd="0" destOrd="0" presId="urn:microsoft.com/office/officeart/2018/2/layout/IconVerticalSolidList"/>
    <dgm:cxn modelId="{E70CE728-49B1-4AD5-A52E-C78FD29C9E05}" srcId="{E2B6AC1F-FC22-417F-8E1D-62D61EFE792D}" destId="{EF398411-A823-48D1-8721-7E45503F94D8}" srcOrd="2" destOrd="0" parTransId="{489C8734-1B03-4B70-A348-D980D5EAABF9}" sibTransId="{1C65FDB4-F450-461F-9731-B63381A49A2B}"/>
    <dgm:cxn modelId="{AC439678-E7C3-4A59-88FE-B995ACE6F1FD}" type="presOf" srcId="{6E0FB504-DC0E-4261-B48A-DFE4209EB4F7}" destId="{CD6107AC-970D-4162-BC86-762BABF936E1}" srcOrd="0" destOrd="0" presId="urn:microsoft.com/office/officeart/2018/2/layout/IconVerticalSolidList"/>
    <dgm:cxn modelId="{1188629D-195A-4AF5-9D8D-8924667F1A92}" type="presOf" srcId="{E2B6AC1F-FC22-417F-8E1D-62D61EFE792D}" destId="{A6D99295-24B2-4D7D-A448-7CF77E3C7104}" srcOrd="0" destOrd="0" presId="urn:microsoft.com/office/officeart/2018/2/layout/IconVerticalSolidList"/>
    <dgm:cxn modelId="{151DE1CB-C16D-46BE-90F0-6C7E48ED96C0}" type="presOf" srcId="{AC297E7A-F985-4687-BCC9-AFF35C1D6065}" destId="{0D6A6EB9-69F0-4890-8383-481B96F9C317}" srcOrd="0" destOrd="0" presId="urn:microsoft.com/office/officeart/2018/2/layout/IconVerticalSolidList"/>
    <dgm:cxn modelId="{A1D44BE7-8F2B-4ADA-9CDB-23D7FD004543}" type="presOf" srcId="{EF398411-A823-48D1-8721-7E45503F94D8}" destId="{3924AE87-C417-4AA8-BCF6-632DDCD84A6C}" srcOrd="0" destOrd="0" presId="urn:microsoft.com/office/officeart/2018/2/layout/IconVerticalSolidList"/>
    <dgm:cxn modelId="{7158C8ED-6F9E-4EAA-B640-D3CBD0803711}" srcId="{E2B6AC1F-FC22-417F-8E1D-62D61EFE792D}" destId="{6E0FB504-DC0E-4261-B48A-DFE4209EB4F7}" srcOrd="3" destOrd="0" parTransId="{78C11F37-18FC-4AAE-A842-F642CF6867A5}" sibTransId="{67561E73-5BCC-4899-8F4F-1809B4D994FF}"/>
    <dgm:cxn modelId="{7574AB32-3924-4A83-8F77-B003F5443991}" type="presParOf" srcId="{A6D99295-24B2-4D7D-A448-7CF77E3C7104}" destId="{9EF3D571-BA03-40BA-92A3-5020E62F4427}" srcOrd="0" destOrd="0" presId="urn:microsoft.com/office/officeart/2018/2/layout/IconVerticalSolidList"/>
    <dgm:cxn modelId="{3209DC3B-05DE-40C7-945A-4A30305C4B31}" type="presParOf" srcId="{9EF3D571-BA03-40BA-92A3-5020E62F4427}" destId="{DE770D4C-6B4E-40DF-A29D-0839C75B864B}" srcOrd="0" destOrd="0" presId="urn:microsoft.com/office/officeart/2018/2/layout/IconVerticalSolidList"/>
    <dgm:cxn modelId="{A978A5BF-6407-4FDF-80B3-B4EB70D21DD3}" type="presParOf" srcId="{9EF3D571-BA03-40BA-92A3-5020E62F4427}" destId="{3AE7C831-9174-44C4-B8F3-4BBA07C6E58B}" srcOrd="1" destOrd="0" presId="urn:microsoft.com/office/officeart/2018/2/layout/IconVerticalSolidList"/>
    <dgm:cxn modelId="{57658F8F-B0AC-4AFA-95D8-3280075E65EC}" type="presParOf" srcId="{9EF3D571-BA03-40BA-92A3-5020E62F4427}" destId="{A72F2374-168F-498A-B483-EFDA89C0FA49}" srcOrd="2" destOrd="0" presId="urn:microsoft.com/office/officeart/2018/2/layout/IconVerticalSolidList"/>
    <dgm:cxn modelId="{5F3F1DF6-7632-4A7F-8AAF-E4FA62CF2222}" type="presParOf" srcId="{9EF3D571-BA03-40BA-92A3-5020E62F4427}" destId="{0D6A6EB9-69F0-4890-8383-481B96F9C317}" srcOrd="3" destOrd="0" presId="urn:microsoft.com/office/officeart/2018/2/layout/IconVerticalSolidList"/>
    <dgm:cxn modelId="{C316256F-64AD-4846-86A9-567306E04268}" type="presParOf" srcId="{A6D99295-24B2-4D7D-A448-7CF77E3C7104}" destId="{F2E89084-2663-405E-86C5-6021315D9C0C}" srcOrd="1" destOrd="0" presId="urn:microsoft.com/office/officeart/2018/2/layout/IconVerticalSolidList"/>
    <dgm:cxn modelId="{B1B2D650-6BEC-439D-8EF0-B7606FF4C1F6}" type="presParOf" srcId="{A6D99295-24B2-4D7D-A448-7CF77E3C7104}" destId="{821C044C-D784-42D0-9D94-ABB8A862E0C5}" srcOrd="2" destOrd="0" presId="urn:microsoft.com/office/officeart/2018/2/layout/IconVerticalSolidList"/>
    <dgm:cxn modelId="{F5590CD2-E9C2-490A-86AC-6E06A4FA1DFF}" type="presParOf" srcId="{821C044C-D784-42D0-9D94-ABB8A862E0C5}" destId="{94A1521A-DB1C-4BEE-B924-9C3648FE132B}" srcOrd="0" destOrd="0" presId="urn:microsoft.com/office/officeart/2018/2/layout/IconVerticalSolidList"/>
    <dgm:cxn modelId="{F9ACE597-6034-4A19-9ED5-0EE95E5A0ED1}" type="presParOf" srcId="{821C044C-D784-42D0-9D94-ABB8A862E0C5}" destId="{6A23D82A-27BF-4C52-8EE6-04FD85263577}" srcOrd="1" destOrd="0" presId="urn:microsoft.com/office/officeart/2018/2/layout/IconVerticalSolidList"/>
    <dgm:cxn modelId="{5C556F5E-004C-402F-870D-2EF31A5174F9}" type="presParOf" srcId="{821C044C-D784-42D0-9D94-ABB8A862E0C5}" destId="{70AF44FC-94C7-402B-9D2F-997E8500D0BC}" srcOrd="2" destOrd="0" presId="urn:microsoft.com/office/officeart/2018/2/layout/IconVerticalSolidList"/>
    <dgm:cxn modelId="{60A65906-095A-4A75-BF70-A920A33F9E46}" type="presParOf" srcId="{821C044C-D784-42D0-9D94-ABB8A862E0C5}" destId="{E77B628E-9503-4199-B70D-A5E54D5DA3B0}" srcOrd="3" destOrd="0" presId="urn:microsoft.com/office/officeart/2018/2/layout/IconVerticalSolidList"/>
    <dgm:cxn modelId="{0B73FB64-DC36-4FC3-997D-476A00E3258D}" type="presParOf" srcId="{A6D99295-24B2-4D7D-A448-7CF77E3C7104}" destId="{6F3F6D01-AE86-409E-A909-88A2A7911C88}" srcOrd="3" destOrd="0" presId="urn:microsoft.com/office/officeart/2018/2/layout/IconVerticalSolidList"/>
    <dgm:cxn modelId="{FB5CF6BA-C7EF-4917-8618-EEEF7634F90C}" type="presParOf" srcId="{A6D99295-24B2-4D7D-A448-7CF77E3C7104}" destId="{CDC521D6-6774-4417-AC36-30BD37C65A1E}" srcOrd="4" destOrd="0" presId="urn:microsoft.com/office/officeart/2018/2/layout/IconVerticalSolidList"/>
    <dgm:cxn modelId="{3C92CCDC-BF76-4101-9168-F50998D10FAF}" type="presParOf" srcId="{CDC521D6-6774-4417-AC36-30BD37C65A1E}" destId="{9B452EB6-FEF3-4257-8565-4F94BEE54776}" srcOrd="0" destOrd="0" presId="urn:microsoft.com/office/officeart/2018/2/layout/IconVerticalSolidList"/>
    <dgm:cxn modelId="{FF898E05-8B41-44C5-B2DA-AB989DF383C9}" type="presParOf" srcId="{CDC521D6-6774-4417-AC36-30BD37C65A1E}" destId="{EB771E6F-B79B-4530-A019-77745F029D1C}" srcOrd="1" destOrd="0" presId="urn:microsoft.com/office/officeart/2018/2/layout/IconVerticalSolidList"/>
    <dgm:cxn modelId="{1B2EC196-5EDE-44F7-AD92-2383940460F2}" type="presParOf" srcId="{CDC521D6-6774-4417-AC36-30BD37C65A1E}" destId="{51967AE4-B4C1-45F3-BF45-5D68E9584DE2}" srcOrd="2" destOrd="0" presId="urn:microsoft.com/office/officeart/2018/2/layout/IconVerticalSolidList"/>
    <dgm:cxn modelId="{62756E29-6A37-4826-9368-CBC3DC546610}" type="presParOf" srcId="{CDC521D6-6774-4417-AC36-30BD37C65A1E}" destId="{3924AE87-C417-4AA8-BCF6-632DDCD84A6C}" srcOrd="3" destOrd="0" presId="urn:microsoft.com/office/officeart/2018/2/layout/IconVerticalSolidList"/>
    <dgm:cxn modelId="{27BB100C-83A5-41E5-8124-A293B6D45CF4}" type="presParOf" srcId="{A6D99295-24B2-4D7D-A448-7CF77E3C7104}" destId="{3861CAE5-1C56-4100-910E-C198F233D796}" srcOrd="5" destOrd="0" presId="urn:microsoft.com/office/officeart/2018/2/layout/IconVerticalSolidList"/>
    <dgm:cxn modelId="{14DBD69F-230A-4545-9F0E-A072DC289F1E}" type="presParOf" srcId="{A6D99295-24B2-4D7D-A448-7CF77E3C7104}" destId="{88FF03AF-5A30-4BE2-B2B2-603634837153}" srcOrd="6" destOrd="0" presId="urn:microsoft.com/office/officeart/2018/2/layout/IconVerticalSolidList"/>
    <dgm:cxn modelId="{7FC0BEFF-5FA8-408C-AE54-50341490DB89}" type="presParOf" srcId="{88FF03AF-5A30-4BE2-B2B2-603634837153}" destId="{96585901-07B5-44EE-A066-BE97E2551F48}" srcOrd="0" destOrd="0" presId="urn:microsoft.com/office/officeart/2018/2/layout/IconVerticalSolidList"/>
    <dgm:cxn modelId="{962E2C40-34E4-454B-A3A4-F5BC57A14975}" type="presParOf" srcId="{88FF03AF-5A30-4BE2-B2B2-603634837153}" destId="{7208F16B-0E33-4ED9-AC0E-7C870307C885}" srcOrd="1" destOrd="0" presId="urn:microsoft.com/office/officeart/2018/2/layout/IconVerticalSolidList"/>
    <dgm:cxn modelId="{2776CA6F-48F5-4211-9175-39E8E9491715}" type="presParOf" srcId="{88FF03AF-5A30-4BE2-B2B2-603634837153}" destId="{6F328EFA-0C55-4D90-89C6-982473627505}" srcOrd="2" destOrd="0" presId="urn:microsoft.com/office/officeart/2018/2/layout/IconVerticalSolidList"/>
    <dgm:cxn modelId="{F1567DE0-0AF5-4C12-A057-78198D56E7B3}" type="presParOf" srcId="{88FF03AF-5A30-4BE2-B2B2-603634837153}" destId="{CD6107AC-970D-4162-BC86-762BABF936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A82A55-8C4D-4402-904D-73B53493809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D37EC75-0721-461B-8E50-91511D08A77C}">
      <dgm:prSet/>
      <dgm:spPr/>
      <dgm:t>
        <a:bodyPr/>
        <a:lstStyle/>
        <a:p>
          <a:r>
            <a:rPr lang="en-US"/>
            <a:t>Conducting surveys helped us determine what our users really want from our website</a:t>
          </a:r>
        </a:p>
      </dgm:t>
    </dgm:pt>
    <dgm:pt modelId="{2EB09F22-BA3C-4D74-8060-B41EAFE317F9}" type="parTrans" cxnId="{6310D916-8AFC-4A9A-86F2-1C891F6337D9}">
      <dgm:prSet/>
      <dgm:spPr/>
      <dgm:t>
        <a:bodyPr/>
        <a:lstStyle/>
        <a:p>
          <a:endParaRPr lang="en-US"/>
        </a:p>
      </dgm:t>
    </dgm:pt>
    <dgm:pt modelId="{9CF37B46-AA8F-4BE4-A3EE-402C0023DEFC}" type="sibTrans" cxnId="{6310D916-8AFC-4A9A-86F2-1C891F6337D9}">
      <dgm:prSet/>
      <dgm:spPr/>
      <dgm:t>
        <a:bodyPr/>
        <a:lstStyle/>
        <a:p>
          <a:endParaRPr lang="en-US"/>
        </a:p>
      </dgm:t>
    </dgm:pt>
    <dgm:pt modelId="{08A947CF-1020-453D-90BE-024A2A607905}">
      <dgm:prSet/>
      <dgm:spPr/>
      <dgm:t>
        <a:bodyPr/>
        <a:lstStyle/>
        <a:p>
          <a:r>
            <a:rPr lang="en-US"/>
            <a:t>We had 51 people who actively participated in our survey</a:t>
          </a:r>
        </a:p>
      </dgm:t>
    </dgm:pt>
    <dgm:pt modelId="{D23AE269-F0A5-429A-B4B4-77154631DA12}" type="parTrans" cxnId="{A06C391D-2008-4B84-8D70-DA0A2E42B4CB}">
      <dgm:prSet/>
      <dgm:spPr/>
      <dgm:t>
        <a:bodyPr/>
        <a:lstStyle/>
        <a:p>
          <a:endParaRPr lang="en-US"/>
        </a:p>
      </dgm:t>
    </dgm:pt>
    <dgm:pt modelId="{41B69FFD-ECC4-45DF-93D6-2F67DED357F5}" type="sibTrans" cxnId="{A06C391D-2008-4B84-8D70-DA0A2E42B4CB}">
      <dgm:prSet/>
      <dgm:spPr/>
      <dgm:t>
        <a:bodyPr/>
        <a:lstStyle/>
        <a:p>
          <a:endParaRPr lang="en-US"/>
        </a:p>
      </dgm:t>
    </dgm:pt>
    <dgm:pt modelId="{3A86F997-EB6C-4CCE-987F-606B1A6F26EB}">
      <dgm:prSet/>
      <dgm:spPr/>
      <dgm:t>
        <a:bodyPr/>
        <a:lstStyle/>
        <a:p>
          <a:r>
            <a:rPr lang="en-US"/>
            <a:t>A list of features was provided</a:t>
          </a:r>
        </a:p>
      </dgm:t>
    </dgm:pt>
    <dgm:pt modelId="{C6B50DF0-7C30-4122-8B99-D4BEA3E0B04B}" type="parTrans" cxnId="{C54EB791-4531-459C-9779-7F3AC9B2F3DD}">
      <dgm:prSet/>
      <dgm:spPr/>
      <dgm:t>
        <a:bodyPr/>
        <a:lstStyle/>
        <a:p>
          <a:endParaRPr lang="en-US"/>
        </a:p>
      </dgm:t>
    </dgm:pt>
    <dgm:pt modelId="{B3AD346E-6039-41A2-A06B-2FE302AFF308}" type="sibTrans" cxnId="{C54EB791-4531-459C-9779-7F3AC9B2F3DD}">
      <dgm:prSet/>
      <dgm:spPr/>
      <dgm:t>
        <a:bodyPr/>
        <a:lstStyle/>
        <a:p>
          <a:endParaRPr lang="en-US"/>
        </a:p>
      </dgm:t>
    </dgm:pt>
    <dgm:pt modelId="{29C1D819-7521-4549-A594-FB32FE5FB854}">
      <dgm:prSet/>
      <dgm:spPr/>
      <dgm:t>
        <a:bodyPr/>
        <a:lstStyle/>
        <a:p>
          <a:r>
            <a:rPr lang="en-US"/>
            <a:t>Both open and closed ended questions were used to gather responses from our users</a:t>
          </a:r>
        </a:p>
      </dgm:t>
    </dgm:pt>
    <dgm:pt modelId="{B44B6793-4EF7-4028-9631-CD2670F58E55}" type="parTrans" cxnId="{92DABEBE-C0EC-4766-B291-AF761D5E0C79}">
      <dgm:prSet/>
      <dgm:spPr/>
      <dgm:t>
        <a:bodyPr/>
        <a:lstStyle/>
        <a:p>
          <a:endParaRPr lang="en-US"/>
        </a:p>
      </dgm:t>
    </dgm:pt>
    <dgm:pt modelId="{0F99C9E0-3917-4045-B06A-89F76C9695E7}" type="sibTrans" cxnId="{92DABEBE-C0EC-4766-B291-AF761D5E0C79}">
      <dgm:prSet/>
      <dgm:spPr/>
      <dgm:t>
        <a:bodyPr/>
        <a:lstStyle/>
        <a:p>
          <a:endParaRPr lang="en-US"/>
        </a:p>
      </dgm:t>
    </dgm:pt>
    <dgm:pt modelId="{5C85A181-AECC-4660-8CA3-0E1544D4B0D6}" type="pres">
      <dgm:prSet presAssocID="{A9A82A55-8C4D-4402-904D-73B53493809C}" presName="root" presStyleCnt="0">
        <dgm:presLayoutVars>
          <dgm:dir/>
          <dgm:resizeHandles val="exact"/>
        </dgm:presLayoutVars>
      </dgm:prSet>
      <dgm:spPr/>
    </dgm:pt>
    <dgm:pt modelId="{878910CF-8540-4F92-9AA5-CA81A148931D}" type="pres">
      <dgm:prSet presAssocID="{A9A82A55-8C4D-4402-904D-73B53493809C}" presName="container" presStyleCnt="0">
        <dgm:presLayoutVars>
          <dgm:dir/>
          <dgm:resizeHandles val="exact"/>
        </dgm:presLayoutVars>
      </dgm:prSet>
      <dgm:spPr/>
    </dgm:pt>
    <dgm:pt modelId="{6C28BAFA-1CAC-4844-A0FB-A9D6EA10F71A}" type="pres">
      <dgm:prSet presAssocID="{BD37EC75-0721-461B-8E50-91511D08A77C}" presName="compNode" presStyleCnt="0"/>
      <dgm:spPr/>
    </dgm:pt>
    <dgm:pt modelId="{D63FED51-A997-46EA-93BC-8A5534931CAB}" type="pres">
      <dgm:prSet presAssocID="{BD37EC75-0721-461B-8E50-91511D08A77C}" presName="iconBgRect" presStyleLbl="bgShp" presStyleIdx="0" presStyleCnt="4"/>
      <dgm:spPr/>
    </dgm:pt>
    <dgm:pt modelId="{BE34C5A0-0A5A-4FA7-A185-FA283A3DCFAA}" type="pres">
      <dgm:prSet presAssocID="{BD37EC75-0721-461B-8E50-91511D08A77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A759957-D852-4F94-A962-85D02D6A4843}" type="pres">
      <dgm:prSet presAssocID="{BD37EC75-0721-461B-8E50-91511D08A77C}" presName="spaceRect" presStyleCnt="0"/>
      <dgm:spPr/>
    </dgm:pt>
    <dgm:pt modelId="{633061A7-A188-4FD2-8FA0-26D55A844FBB}" type="pres">
      <dgm:prSet presAssocID="{BD37EC75-0721-461B-8E50-91511D08A77C}" presName="textRect" presStyleLbl="revTx" presStyleIdx="0" presStyleCnt="4">
        <dgm:presLayoutVars>
          <dgm:chMax val="1"/>
          <dgm:chPref val="1"/>
        </dgm:presLayoutVars>
      </dgm:prSet>
      <dgm:spPr/>
    </dgm:pt>
    <dgm:pt modelId="{B28D0838-7FDE-4FFF-81D7-ECE5D4AAD1D7}" type="pres">
      <dgm:prSet presAssocID="{9CF37B46-AA8F-4BE4-A3EE-402C0023DEFC}" presName="sibTrans" presStyleLbl="sibTrans2D1" presStyleIdx="0" presStyleCnt="0"/>
      <dgm:spPr/>
    </dgm:pt>
    <dgm:pt modelId="{42659ED9-C437-4D06-8895-EAC6F2F4ED26}" type="pres">
      <dgm:prSet presAssocID="{08A947CF-1020-453D-90BE-024A2A607905}" presName="compNode" presStyleCnt="0"/>
      <dgm:spPr/>
    </dgm:pt>
    <dgm:pt modelId="{6E03120C-DDB1-4389-946F-1CD114657925}" type="pres">
      <dgm:prSet presAssocID="{08A947CF-1020-453D-90BE-024A2A607905}" presName="iconBgRect" presStyleLbl="bgShp" presStyleIdx="1" presStyleCnt="4"/>
      <dgm:spPr/>
    </dgm:pt>
    <dgm:pt modelId="{323C2E35-6840-4B3B-99F8-9E37D0650659}" type="pres">
      <dgm:prSet presAssocID="{08A947CF-1020-453D-90BE-024A2A6079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C9A563E1-83AB-4036-8599-F23307623746}" type="pres">
      <dgm:prSet presAssocID="{08A947CF-1020-453D-90BE-024A2A607905}" presName="spaceRect" presStyleCnt="0"/>
      <dgm:spPr/>
    </dgm:pt>
    <dgm:pt modelId="{4B462B91-F983-4AA4-9BFA-1712E3091A8D}" type="pres">
      <dgm:prSet presAssocID="{08A947CF-1020-453D-90BE-024A2A607905}" presName="textRect" presStyleLbl="revTx" presStyleIdx="1" presStyleCnt="4">
        <dgm:presLayoutVars>
          <dgm:chMax val="1"/>
          <dgm:chPref val="1"/>
        </dgm:presLayoutVars>
      </dgm:prSet>
      <dgm:spPr/>
    </dgm:pt>
    <dgm:pt modelId="{2114631C-1F03-4FFB-937E-3834EC7BA27F}" type="pres">
      <dgm:prSet presAssocID="{41B69FFD-ECC4-45DF-93D6-2F67DED357F5}" presName="sibTrans" presStyleLbl="sibTrans2D1" presStyleIdx="0" presStyleCnt="0"/>
      <dgm:spPr/>
    </dgm:pt>
    <dgm:pt modelId="{CBEE06F0-0503-4F23-8B1A-6F0147D008CB}" type="pres">
      <dgm:prSet presAssocID="{3A86F997-EB6C-4CCE-987F-606B1A6F26EB}" presName="compNode" presStyleCnt="0"/>
      <dgm:spPr/>
    </dgm:pt>
    <dgm:pt modelId="{DC6671E7-093C-4190-AEFC-D9C9A88F3900}" type="pres">
      <dgm:prSet presAssocID="{3A86F997-EB6C-4CCE-987F-606B1A6F26EB}" presName="iconBgRect" presStyleLbl="bgShp" presStyleIdx="2" presStyleCnt="4"/>
      <dgm:spPr/>
    </dgm:pt>
    <dgm:pt modelId="{DF73E72E-F4D3-4957-A198-B90FCEF9C41E}" type="pres">
      <dgm:prSet presAssocID="{3A86F997-EB6C-4CCE-987F-606B1A6F26E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9EBCF25-5975-417F-9456-BE2C7626DB6B}" type="pres">
      <dgm:prSet presAssocID="{3A86F997-EB6C-4CCE-987F-606B1A6F26EB}" presName="spaceRect" presStyleCnt="0"/>
      <dgm:spPr/>
    </dgm:pt>
    <dgm:pt modelId="{F559F00C-DC6F-4603-B3B5-84C7931C9504}" type="pres">
      <dgm:prSet presAssocID="{3A86F997-EB6C-4CCE-987F-606B1A6F26EB}" presName="textRect" presStyleLbl="revTx" presStyleIdx="2" presStyleCnt="4">
        <dgm:presLayoutVars>
          <dgm:chMax val="1"/>
          <dgm:chPref val="1"/>
        </dgm:presLayoutVars>
      </dgm:prSet>
      <dgm:spPr/>
    </dgm:pt>
    <dgm:pt modelId="{8EDA4E8D-2258-48CB-9B27-538D00932A08}" type="pres">
      <dgm:prSet presAssocID="{B3AD346E-6039-41A2-A06B-2FE302AFF308}" presName="sibTrans" presStyleLbl="sibTrans2D1" presStyleIdx="0" presStyleCnt="0"/>
      <dgm:spPr/>
    </dgm:pt>
    <dgm:pt modelId="{B77A221C-9115-4D34-8760-3540EAFC6BD7}" type="pres">
      <dgm:prSet presAssocID="{29C1D819-7521-4549-A594-FB32FE5FB854}" presName="compNode" presStyleCnt="0"/>
      <dgm:spPr/>
    </dgm:pt>
    <dgm:pt modelId="{E1BDDA5F-9C9A-48CC-A5DD-77530820A6B4}" type="pres">
      <dgm:prSet presAssocID="{29C1D819-7521-4549-A594-FB32FE5FB854}" presName="iconBgRect" presStyleLbl="bgShp" presStyleIdx="3" presStyleCnt="4"/>
      <dgm:spPr/>
    </dgm:pt>
    <dgm:pt modelId="{5E4D834F-BB19-4610-B86F-2785BD229D8C}" type="pres">
      <dgm:prSet presAssocID="{29C1D819-7521-4549-A594-FB32FE5FB85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909A1CC-9184-4720-A08A-A9C1CAE7491F}" type="pres">
      <dgm:prSet presAssocID="{29C1D819-7521-4549-A594-FB32FE5FB854}" presName="spaceRect" presStyleCnt="0"/>
      <dgm:spPr/>
    </dgm:pt>
    <dgm:pt modelId="{179AA868-FF77-4C08-A416-061D0C26CD73}" type="pres">
      <dgm:prSet presAssocID="{29C1D819-7521-4549-A594-FB32FE5FB85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D6DBE11-5054-4817-B2D0-4F4DC39326D4}" type="presOf" srcId="{29C1D819-7521-4549-A594-FB32FE5FB854}" destId="{179AA868-FF77-4C08-A416-061D0C26CD73}" srcOrd="0" destOrd="0" presId="urn:microsoft.com/office/officeart/2018/2/layout/IconCircleList"/>
    <dgm:cxn modelId="{6310D916-8AFC-4A9A-86F2-1C891F6337D9}" srcId="{A9A82A55-8C4D-4402-904D-73B53493809C}" destId="{BD37EC75-0721-461B-8E50-91511D08A77C}" srcOrd="0" destOrd="0" parTransId="{2EB09F22-BA3C-4D74-8060-B41EAFE317F9}" sibTransId="{9CF37B46-AA8F-4BE4-A3EE-402C0023DEFC}"/>
    <dgm:cxn modelId="{65E2EF1B-C090-43B2-8642-20903D8CB300}" type="presOf" srcId="{9CF37B46-AA8F-4BE4-A3EE-402C0023DEFC}" destId="{B28D0838-7FDE-4FFF-81D7-ECE5D4AAD1D7}" srcOrd="0" destOrd="0" presId="urn:microsoft.com/office/officeart/2018/2/layout/IconCircleList"/>
    <dgm:cxn modelId="{A06C391D-2008-4B84-8D70-DA0A2E42B4CB}" srcId="{A9A82A55-8C4D-4402-904D-73B53493809C}" destId="{08A947CF-1020-453D-90BE-024A2A607905}" srcOrd="1" destOrd="0" parTransId="{D23AE269-F0A5-429A-B4B4-77154631DA12}" sibTransId="{41B69FFD-ECC4-45DF-93D6-2F67DED357F5}"/>
    <dgm:cxn modelId="{8446D833-D91E-41DB-BBBF-D92ECDADD9FF}" type="presOf" srcId="{BD37EC75-0721-461B-8E50-91511D08A77C}" destId="{633061A7-A188-4FD2-8FA0-26D55A844FBB}" srcOrd="0" destOrd="0" presId="urn:microsoft.com/office/officeart/2018/2/layout/IconCircleList"/>
    <dgm:cxn modelId="{4C85D243-68B8-4398-BB5F-92C378555F02}" type="presOf" srcId="{08A947CF-1020-453D-90BE-024A2A607905}" destId="{4B462B91-F983-4AA4-9BFA-1712E3091A8D}" srcOrd="0" destOrd="0" presId="urn:microsoft.com/office/officeart/2018/2/layout/IconCircleList"/>
    <dgm:cxn modelId="{4BA68974-1AB9-45B6-A60B-4855F0B36EF5}" type="presOf" srcId="{41B69FFD-ECC4-45DF-93D6-2F67DED357F5}" destId="{2114631C-1F03-4FFB-937E-3834EC7BA27F}" srcOrd="0" destOrd="0" presId="urn:microsoft.com/office/officeart/2018/2/layout/IconCircleList"/>
    <dgm:cxn modelId="{C54EB791-4531-459C-9779-7F3AC9B2F3DD}" srcId="{A9A82A55-8C4D-4402-904D-73B53493809C}" destId="{3A86F997-EB6C-4CCE-987F-606B1A6F26EB}" srcOrd="2" destOrd="0" parTransId="{C6B50DF0-7C30-4122-8B99-D4BEA3E0B04B}" sibTransId="{B3AD346E-6039-41A2-A06B-2FE302AFF308}"/>
    <dgm:cxn modelId="{BF5719A2-F840-428F-8AD1-1D0C03044F66}" type="presOf" srcId="{B3AD346E-6039-41A2-A06B-2FE302AFF308}" destId="{8EDA4E8D-2258-48CB-9B27-538D00932A08}" srcOrd="0" destOrd="0" presId="urn:microsoft.com/office/officeart/2018/2/layout/IconCircleList"/>
    <dgm:cxn modelId="{92DABEBE-C0EC-4766-B291-AF761D5E0C79}" srcId="{A9A82A55-8C4D-4402-904D-73B53493809C}" destId="{29C1D819-7521-4549-A594-FB32FE5FB854}" srcOrd="3" destOrd="0" parTransId="{B44B6793-4EF7-4028-9631-CD2670F58E55}" sibTransId="{0F99C9E0-3917-4045-B06A-89F76C9695E7}"/>
    <dgm:cxn modelId="{702CA0CA-A682-4849-A8B9-17070CC30C31}" type="presOf" srcId="{3A86F997-EB6C-4CCE-987F-606B1A6F26EB}" destId="{F559F00C-DC6F-4603-B3B5-84C7931C9504}" srcOrd="0" destOrd="0" presId="urn:microsoft.com/office/officeart/2018/2/layout/IconCircleList"/>
    <dgm:cxn modelId="{CAA0AFF2-0726-4086-802F-8D10888D973A}" type="presOf" srcId="{A9A82A55-8C4D-4402-904D-73B53493809C}" destId="{5C85A181-AECC-4660-8CA3-0E1544D4B0D6}" srcOrd="0" destOrd="0" presId="urn:microsoft.com/office/officeart/2018/2/layout/IconCircleList"/>
    <dgm:cxn modelId="{40175F7C-CA26-4206-834A-E9B9905B4C2C}" type="presParOf" srcId="{5C85A181-AECC-4660-8CA3-0E1544D4B0D6}" destId="{878910CF-8540-4F92-9AA5-CA81A148931D}" srcOrd="0" destOrd="0" presId="urn:microsoft.com/office/officeart/2018/2/layout/IconCircleList"/>
    <dgm:cxn modelId="{DB282D30-2CD5-46FA-9718-BEFFCCD2B192}" type="presParOf" srcId="{878910CF-8540-4F92-9AA5-CA81A148931D}" destId="{6C28BAFA-1CAC-4844-A0FB-A9D6EA10F71A}" srcOrd="0" destOrd="0" presId="urn:microsoft.com/office/officeart/2018/2/layout/IconCircleList"/>
    <dgm:cxn modelId="{997C1CB4-F6E9-4B8A-813C-D7691A77F233}" type="presParOf" srcId="{6C28BAFA-1CAC-4844-A0FB-A9D6EA10F71A}" destId="{D63FED51-A997-46EA-93BC-8A5534931CAB}" srcOrd="0" destOrd="0" presId="urn:microsoft.com/office/officeart/2018/2/layout/IconCircleList"/>
    <dgm:cxn modelId="{CC202CA4-B575-475E-8044-7BD549C12345}" type="presParOf" srcId="{6C28BAFA-1CAC-4844-A0FB-A9D6EA10F71A}" destId="{BE34C5A0-0A5A-4FA7-A185-FA283A3DCFAA}" srcOrd="1" destOrd="0" presId="urn:microsoft.com/office/officeart/2018/2/layout/IconCircleList"/>
    <dgm:cxn modelId="{66F0467C-0E03-4212-88A7-428C35A7A2FE}" type="presParOf" srcId="{6C28BAFA-1CAC-4844-A0FB-A9D6EA10F71A}" destId="{8A759957-D852-4F94-A962-85D02D6A4843}" srcOrd="2" destOrd="0" presId="urn:microsoft.com/office/officeart/2018/2/layout/IconCircleList"/>
    <dgm:cxn modelId="{29D371E2-53D5-45BB-AF26-ECDCF5111029}" type="presParOf" srcId="{6C28BAFA-1CAC-4844-A0FB-A9D6EA10F71A}" destId="{633061A7-A188-4FD2-8FA0-26D55A844FBB}" srcOrd="3" destOrd="0" presId="urn:microsoft.com/office/officeart/2018/2/layout/IconCircleList"/>
    <dgm:cxn modelId="{16EF647B-673A-4647-A522-56C723F25C10}" type="presParOf" srcId="{878910CF-8540-4F92-9AA5-CA81A148931D}" destId="{B28D0838-7FDE-4FFF-81D7-ECE5D4AAD1D7}" srcOrd="1" destOrd="0" presId="urn:microsoft.com/office/officeart/2018/2/layout/IconCircleList"/>
    <dgm:cxn modelId="{A4B4FC9A-785B-433A-98F2-B0022556A40C}" type="presParOf" srcId="{878910CF-8540-4F92-9AA5-CA81A148931D}" destId="{42659ED9-C437-4D06-8895-EAC6F2F4ED26}" srcOrd="2" destOrd="0" presId="urn:microsoft.com/office/officeart/2018/2/layout/IconCircleList"/>
    <dgm:cxn modelId="{D397699C-62A0-4AD5-8897-020AC8469813}" type="presParOf" srcId="{42659ED9-C437-4D06-8895-EAC6F2F4ED26}" destId="{6E03120C-DDB1-4389-946F-1CD114657925}" srcOrd="0" destOrd="0" presId="urn:microsoft.com/office/officeart/2018/2/layout/IconCircleList"/>
    <dgm:cxn modelId="{FA418BFA-A89F-473D-9903-4482C53B2D90}" type="presParOf" srcId="{42659ED9-C437-4D06-8895-EAC6F2F4ED26}" destId="{323C2E35-6840-4B3B-99F8-9E37D0650659}" srcOrd="1" destOrd="0" presId="urn:microsoft.com/office/officeart/2018/2/layout/IconCircleList"/>
    <dgm:cxn modelId="{8CB6C6C3-0E54-4D8C-8358-E0DBB1AE8152}" type="presParOf" srcId="{42659ED9-C437-4D06-8895-EAC6F2F4ED26}" destId="{C9A563E1-83AB-4036-8599-F23307623746}" srcOrd="2" destOrd="0" presId="urn:microsoft.com/office/officeart/2018/2/layout/IconCircleList"/>
    <dgm:cxn modelId="{D8B9077D-D95A-4E0C-9F0F-7A5D0E9164B0}" type="presParOf" srcId="{42659ED9-C437-4D06-8895-EAC6F2F4ED26}" destId="{4B462B91-F983-4AA4-9BFA-1712E3091A8D}" srcOrd="3" destOrd="0" presId="urn:microsoft.com/office/officeart/2018/2/layout/IconCircleList"/>
    <dgm:cxn modelId="{FED8A6F4-88C5-40D0-B81E-B1AE0B831BEA}" type="presParOf" srcId="{878910CF-8540-4F92-9AA5-CA81A148931D}" destId="{2114631C-1F03-4FFB-937E-3834EC7BA27F}" srcOrd="3" destOrd="0" presId="urn:microsoft.com/office/officeart/2018/2/layout/IconCircleList"/>
    <dgm:cxn modelId="{C2808CCC-25C7-4EF2-BAEE-33F715BB027C}" type="presParOf" srcId="{878910CF-8540-4F92-9AA5-CA81A148931D}" destId="{CBEE06F0-0503-4F23-8B1A-6F0147D008CB}" srcOrd="4" destOrd="0" presId="urn:microsoft.com/office/officeart/2018/2/layout/IconCircleList"/>
    <dgm:cxn modelId="{BDB3CA8A-C8BB-40A8-875D-63B3D42E028D}" type="presParOf" srcId="{CBEE06F0-0503-4F23-8B1A-6F0147D008CB}" destId="{DC6671E7-093C-4190-AEFC-D9C9A88F3900}" srcOrd="0" destOrd="0" presId="urn:microsoft.com/office/officeart/2018/2/layout/IconCircleList"/>
    <dgm:cxn modelId="{445E14A6-B12B-40B0-8305-247DFD9AE622}" type="presParOf" srcId="{CBEE06F0-0503-4F23-8B1A-6F0147D008CB}" destId="{DF73E72E-F4D3-4957-A198-B90FCEF9C41E}" srcOrd="1" destOrd="0" presId="urn:microsoft.com/office/officeart/2018/2/layout/IconCircleList"/>
    <dgm:cxn modelId="{602FC559-4B33-4773-96D3-6B4582C4EB3F}" type="presParOf" srcId="{CBEE06F0-0503-4F23-8B1A-6F0147D008CB}" destId="{09EBCF25-5975-417F-9456-BE2C7626DB6B}" srcOrd="2" destOrd="0" presId="urn:microsoft.com/office/officeart/2018/2/layout/IconCircleList"/>
    <dgm:cxn modelId="{95715AFF-41BE-4A14-8B6D-46B023645751}" type="presParOf" srcId="{CBEE06F0-0503-4F23-8B1A-6F0147D008CB}" destId="{F559F00C-DC6F-4603-B3B5-84C7931C9504}" srcOrd="3" destOrd="0" presId="urn:microsoft.com/office/officeart/2018/2/layout/IconCircleList"/>
    <dgm:cxn modelId="{53F4CBE7-F22C-4F23-A242-281A74C16B9D}" type="presParOf" srcId="{878910CF-8540-4F92-9AA5-CA81A148931D}" destId="{8EDA4E8D-2258-48CB-9B27-538D00932A08}" srcOrd="5" destOrd="0" presId="urn:microsoft.com/office/officeart/2018/2/layout/IconCircleList"/>
    <dgm:cxn modelId="{2352B4A4-FE06-4BC2-85FF-59DC0B6F1814}" type="presParOf" srcId="{878910CF-8540-4F92-9AA5-CA81A148931D}" destId="{B77A221C-9115-4D34-8760-3540EAFC6BD7}" srcOrd="6" destOrd="0" presId="urn:microsoft.com/office/officeart/2018/2/layout/IconCircleList"/>
    <dgm:cxn modelId="{AFFF40D8-4490-48F4-94C2-CDAF7523E7E2}" type="presParOf" srcId="{B77A221C-9115-4D34-8760-3540EAFC6BD7}" destId="{E1BDDA5F-9C9A-48CC-A5DD-77530820A6B4}" srcOrd="0" destOrd="0" presId="urn:microsoft.com/office/officeart/2018/2/layout/IconCircleList"/>
    <dgm:cxn modelId="{A87074CE-A474-4F98-8B2D-C6E963B81C84}" type="presParOf" srcId="{B77A221C-9115-4D34-8760-3540EAFC6BD7}" destId="{5E4D834F-BB19-4610-B86F-2785BD229D8C}" srcOrd="1" destOrd="0" presId="urn:microsoft.com/office/officeart/2018/2/layout/IconCircleList"/>
    <dgm:cxn modelId="{B4F8B2A4-394D-4F12-8326-190646A4283B}" type="presParOf" srcId="{B77A221C-9115-4D34-8760-3540EAFC6BD7}" destId="{C909A1CC-9184-4720-A08A-A9C1CAE7491F}" srcOrd="2" destOrd="0" presId="urn:microsoft.com/office/officeart/2018/2/layout/IconCircleList"/>
    <dgm:cxn modelId="{E4B80115-96BF-42D3-8E21-3109DA67863F}" type="presParOf" srcId="{B77A221C-9115-4D34-8760-3540EAFC6BD7}" destId="{179AA868-FF77-4C08-A416-061D0C26CD7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B2242B-783F-432B-838D-3E0FB323394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D11DFFB-176A-4CF7-A782-A160E7E204B3}">
      <dgm:prSet/>
      <dgm:spPr/>
      <dgm:t>
        <a:bodyPr/>
        <a:lstStyle/>
        <a:p>
          <a:r>
            <a:rPr lang="en-US" b="0" i="0"/>
            <a:t>Top Ranked Features: </a:t>
          </a:r>
          <a:endParaRPr lang="en-US"/>
        </a:p>
      </dgm:t>
    </dgm:pt>
    <dgm:pt modelId="{BA16200C-B7A1-4F79-BE1A-681809D13C22}" type="parTrans" cxnId="{8A16BA28-A0FD-4082-A648-AC55540AB8DB}">
      <dgm:prSet/>
      <dgm:spPr/>
      <dgm:t>
        <a:bodyPr/>
        <a:lstStyle/>
        <a:p>
          <a:endParaRPr lang="en-US"/>
        </a:p>
      </dgm:t>
    </dgm:pt>
    <dgm:pt modelId="{D44EBE6F-6CD2-46A1-B88C-9780634AA785}" type="sibTrans" cxnId="{8A16BA28-A0FD-4082-A648-AC55540AB8DB}">
      <dgm:prSet/>
      <dgm:spPr/>
      <dgm:t>
        <a:bodyPr/>
        <a:lstStyle/>
        <a:p>
          <a:endParaRPr lang="en-US"/>
        </a:p>
      </dgm:t>
    </dgm:pt>
    <dgm:pt modelId="{C8D51F78-13F6-48CE-8C6A-C725D3C98A31}">
      <dgm:prSet/>
      <dgm:spPr/>
      <dgm:t>
        <a:bodyPr/>
        <a:lstStyle/>
        <a:p>
          <a:r>
            <a:rPr lang="en-US" b="0" i="0"/>
            <a:t>Achievement Points</a:t>
          </a:r>
          <a:endParaRPr lang="en-US"/>
        </a:p>
      </dgm:t>
    </dgm:pt>
    <dgm:pt modelId="{01940171-CDC6-43BD-87A3-0A3BF5019499}" type="parTrans" cxnId="{B5670BFE-2232-4BBE-A2D9-89CE6D31AB7E}">
      <dgm:prSet/>
      <dgm:spPr/>
      <dgm:t>
        <a:bodyPr/>
        <a:lstStyle/>
        <a:p>
          <a:endParaRPr lang="en-US"/>
        </a:p>
      </dgm:t>
    </dgm:pt>
    <dgm:pt modelId="{4D62AC81-FD82-41D8-B465-DC53EED18954}" type="sibTrans" cxnId="{B5670BFE-2232-4BBE-A2D9-89CE6D31AB7E}">
      <dgm:prSet/>
      <dgm:spPr/>
      <dgm:t>
        <a:bodyPr/>
        <a:lstStyle/>
        <a:p>
          <a:endParaRPr lang="en-US"/>
        </a:p>
      </dgm:t>
    </dgm:pt>
    <dgm:pt modelId="{E2146230-119B-4AF1-A4DA-78134EE4C7F4}">
      <dgm:prSet/>
      <dgm:spPr/>
      <dgm:t>
        <a:bodyPr/>
        <a:lstStyle/>
        <a:p>
          <a:r>
            <a:rPr lang="en-US" b="0" i="0"/>
            <a:t>Subscription service</a:t>
          </a:r>
          <a:endParaRPr lang="en-US"/>
        </a:p>
      </dgm:t>
    </dgm:pt>
    <dgm:pt modelId="{21955BB0-E695-48C6-9351-ED303B676ECA}" type="parTrans" cxnId="{346345B0-8951-423B-BE50-75749521BD86}">
      <dgm:prSet/>
      <dgm:spPr/>
      <dgm:t>
        <a:bodyPr/>
        <a:lstStyle/>
        <a:p>
          <a:endParaRPr lang="en-US"/>
        </a:p>
      </dgm:t>
    </dgm:pt>
    <dgm:pt modelId="{B5F43958-5AB6-446C-8128-97310681DE27}" type="sibTrans" cxnId="{346345B0-8951-423B-BE50-75749521BD86}">
      <dgm:prSet/>
      <dgm:spPr/>
      <dgm:t>
        <a:bodyPr/>
        <a:lstStyle/>
        <a:p>
          <a:endParaRPr lang="en-US"/>
        </a:p>
      </dgm:t>
    </dgm:pt>
    <dgm:pt modelId="{96E0C3A5-802D-42B4-8EF4-0346D5911B8E}">
      <dgm:prSet/>
      <dgm:spPr/>
      <dgm:t>
        <a:bodyPr/>
        <a:lstStyle/>
        <a:p>
          <a:r>
            <a:rPr lang="en-US" b="0" i="0"/>
            <a:t>Features adopted from user survey:</a:t>
          </a:r>
          <a:endParaRPr lang="en-US"/>
        </a:p>
      </dgm:t>
    </dgm:pt>
    <dgm:pt modelId="{1075924B-E9D1-40C1-A747-F0FB824654AF}" type="parTrans" cxnId="{FADE901B-757C-4445-879B-27912667520A}">
      <dgm:prSet/>
      <dgm:spPr/>
      <dgm:t>
        <a:bodyPr/>
        <a:lstStyle/>
        <a:p>
          <a:endParaRPr lang="en-US"/>
        </a:p>
      </dgm:t>
    </dgm:pt>
    <dgm:pt modelId="{454B95F5-2FE1-48E6-8F28-CF85FA39EED4}" type="sibTrans" cxnId="{FADE901B-757C-4445-879B-27912667520A}">
      <dgm:prSet/>
      <dgm:spPr/>
      <dgm:t>
        <a:bodyPr/>
        <a:lstStyle/>
        <a:p>
          <a:endParaRPr lang="en-US"/>
        </a:p>
      </dgm:t>
    </dgm:pt>
    <dgm:pt modelId="{DB85508B-36D1-4557-961C-49C2C4C2117A}">
      <dgm:prSet/>
      <dgm:spPr/>
      <dgm:t>
        <a:bodyPr/>
        <a:lstStyle/>
        <a:p>
          <a:r>
            <a:rPr lang="en-US" b="0" i="0"/>
            <a:t>Game tournaments</a:t>
          </a:r>
          <a:endParaRPr lang="en-US"/>
        </a:p>
      </dgm:t>
    </dgm:pt>
    <dgm:pt modelId="{3E900A55-5B39-46B3-8A66-9108F0B29DEE}" type="parTrans" cxnId="{090D0271-AE8B-40DA-AC27-64B9D3318F77}">
      <dgm:prSet/>
      <dgm:spPr/>
      <dgm:t>
        <a:bodyPr/>
        <a:lstStyle/>
        <a:p>
          <a:endParaRPr lang="en-US"/>
        </a:p>
      </dgm:t>
    </dgm:pt>
    <dgm:pt modelId="{ED3A1D6C-39A2-4E88-ADE6-7FFF44FB0406}" type="sibTrans" cxnId="{090D0271-AE8B-40DA-AC27-64B9D3318F77}">
      <dgm:prSet/>
      <dgm:spPr/>
      <dgm:t>
        <a:bodyPr/>
        <a:lstStyle/>
        <a:p>
          <a:endParaRPr lang="en-US"/>
        </a:p>
      </dgm:t>
    </dgm:pt>
    <dgm:pt modelId="{5BB41D18-E636-4B31-9AD5-FDD1D3A12420}">
      <dgm:prSet/>
      <dgm:spPr/>
      <dgm:t>
        <a:bodyPr/>
        <a:lstStyle/>
        <a:p>
          <a:r>
            <a:rPr lang="en-US" b="0" i="0"/>
            <a:t>Game mods</a:t>
          </a:r>
          <a:endParaRPr lang="en-US"/>
        </a:p>
      </dgm:t>
    </dgm:pt>
    <dgm:pt modelId="{D4F4157B-62DE-4601-8838-A081E1874367}" type="parTrans" cxnId="{51F54D11-EE7F-4C3A-8E5C-E5154DB3C992}">
      <dgm:prSet/>
      <dgm:spPr/>
      <dgm:t>
        <a:bodyPr/>
        <a:lstStyle/>
        <a:p>
          <a:endParaRPr lang="en-US"/>
        </a:p>
      </dgm:t>
    </dgm:pt>
    <dgm:pt modelId="{2D8D09CD-86EA-4155-A9D5-735DF0A6AE7D}" type="sibTrans" cxnId="{51F54D11-EE7F-4C3A-8E5C-E5154DB3C992}">
      <dgm:prSet/>
      <dgm:spPr/>
      <dgm:t>
        <a:bodyPr/>
        <a:lstStyle/>
        <a:p>
          <a:endParaRPr lang="en-US"/>
        </a:p>
      </dgm:t>
    </dgm:pt>
    <dgm:pt modelId="{470AB70E-BA14-7445-A6E8-EB1446F99198}" type="pres">
      <dgm:prSet presAssocID="{27B2242B-783F-432B-838D-3E0FB323394F}" presName="linear" presStyleCnt="0">
        <dgm:presLayoutVars>
          <dgm:animLvl val="lvl"/>
          <dgm:resizeHandles val="exact"/>
        </dgm:presLayoutVars>
      </dgm:prSet>
      <dgm:spPr/>
    </dgm:pt>
    <dgm:pt modelId="{B13ADE50-E0D0-1B45-B578-5105E997818D}" type="pres">
      <dgm:prSet presAssocID="{AD11DFFB-176A-4CF7-A782-A160E7E204B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B12644A-D836-CE4F-8498-113DCE3CAE26}" type="pres">
      <dgm:prSet presAssocID="{AD11DFFB-176A-4CF7-A782-A160E7E204B3}" presName="childText" presStyleLbl="revTx" presStyleIdx="0" presStyleCnt="2">
        <dgm:presLayoutVars>
          <dgm:bulletEnabled val="1"/>
        </dgm:presLayoutVars>
      </dgm:prSet>
      <dgm:spPr/>
    </dgm:pt>
    <dgm:pt modelId="{645105D3-A33E-AA45-97F1-9DC83C072EC2}" type="pres">
      <dgm:prSet presAssocID="{96E0C3A5-802D-42B4-8EF4-0346D5911B8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7423EC2-1D10-8342-A7F3-C9B1C220BE2B}" type="pres">
      <dgm:prSet presAssocID="{96E0C3A5-802D-42B4-8EF4-0346D5911B8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AA80E05-0A15-FA49-A694-AC4420F10ED6}" type="presOf" srcId="{5BB41D18-E636-4B31-9AD5-FDD1D3A12420}" destId="{17423EC2-1D10-8342-A7F3-C9B1C220BE2B}" srcOrd="0" destOrd="1" presId="urn:microsoft.com/office/officeart/2005/8/layout/vList2"/>
    <dgm:cxn modelId="{04D2940C-93B7-8648-BD56-085220FC4B01}" type="presOf" srcId="{DB85508B-36D1-4557-961C-49C2C4C2117A}" destId="{17423EC2-1D10-8342-A7F3-C9B1C220BE2B}" srcOrd="0" destOrd="0" presId="urn:microsoft.com/office/officeart/2005/8/layout/vList2"/>
    <dgm:cxn modelId="{51F54D11-EE7F-4C3A-8E5C-E5154DB3C992}" srcId="{96E0C3A5-802D-42B4-8EF4-0346D5911B8E}" destId="{5BB41D18-E636-4B31-9AD5-FDD1D3A12420}" srcOrd="1" destOrd="0" parTransId="{D4F4157B-62DE-4601-8838-A081E1874367}" sibTransId="{2D8D09CD-86EA-4155-A9D5-735DF0A6AE7D}"/>
    <dgm:cxn modelId="{FADE901B-757C-4445-879B-27912667520A}" srcId="{27B2242B-783F-432B-838D-3E0FB323394F}" destId="{96E0C3A5-802D-42B4-8EF4-0346D5911B8E}" srcOrd="1" destOrd="0" parTransId="{1075924B-E9D1-40C1-A747-F0FB824654AF}" sibTransId="{454B95F5-2FE1-48E6-8F28-CF85FA39EED4}"/>
    <dgm:cxn modelId="{8A16BA28-A0FD-4082-A648-AC55540AB8DB}" srcId="{27B2242B-783F-432B-838D-3E0FB323394F}" destId="{AD11DFFB-176A-4CF7-A782-A160E7E204B3}" srcOrd="0" destOrd="0" parTransId="{BA16200C-B7A1-4F79-BE1A-681809D13C22}" sibTransId="{D44EBE6F-6CD2-46A1-B88C-9780634AA785}"/>
    <dgm:cxn modelId="{090D0271-AE8B-40DA-AC27-64B9D3318F77}" srcId="{96E0C3A5-802D-42B4-8EF4-0346D5911B8E}" destId="{DB85508B-36D1-4557-961C-49C2C4C2117A}" srcOrd="0" destOrd="0" parTransId="{3E900A55-5B39-46B3-8A66-9108F0B29DEE}" sibTransId="{ED3A1D6C-39A2-4E88-ADE6-7FFF44FB0406}"/>
    <dgm:cxn modelId="{6922B87F-C05D-0A43-85FA-2EDA4D320633}" type="presOf" srcId="{27B2242B-783F-432B-838D-3E0FB323394F}" destId="{470AB70E-BA14-7445-A6E8-EB1446F99198}" srcOrd="0" destOrd="0" presId="urn:microsoft.com/office/officeart/2005/8/layout/vList2"/>
    <dgm:cxn modelId="{1883509A-7EBE-2B45-ADE3-31CEFDD36D69}" type="presOf" srcId="{C8D51F78-13F6-48CE-8C6A-C725D3C98A31}" destId="{4B12644A-D836-CE4F-8498-113DCE3CAE26}" srcOrd="0" destOrd="0" presId="urn:microsoft.com/office/officeart/2005/8/layout/vList2"/>
    <dgm:cxn modelId="{054AB5AB-A32F-3941-BE0B-FC4D53989996}" type="presOf" srcId="{96E0C3A5-802D-42B4-8EF4-0346D5911B8E}" destId="{645105D3-A33E-AA45-97F1-9DC83C072EC2}" srcOrd="0" destOrd="0" presId="urn:microsoft.com/office/officeart/2005/8/layout/vList2"/>
    <dgm:cxn modelId="{346345B0-8951-423B-BE50-75749521BD86}" srcId="{AD11DFFB-176A-4CF7-A782-A160E7E204B3}" destId="{E2146230-119B-4AF1-A4DA-78134EE4C7F4}" srcOrd="1" destOrd="0" parTransId="{21955BB0-E695-48C6-9351-ED303B676ECA}" sibTransId="{B5F43958-5AB6-446C-8128-97310681DE27}"/>
    <dgm:cxn modelId="{838278D1-E2C4-0E49-BB51-F7014E15B1AA}" type="presOf" srcId="{E2146230-119B-4AF1-A4DA-78134EE4C7F4}" destId="{4B12644A-D836-CE4F-8498-113DCE3CAE26}" srcOrd="0" destOrd="1" presId="urn:microsoft.com/office/officeart/2005/8/layout/vList2"/>
    <dgm:cxn modelId="{A7FFB9E9-DB5F-1744-8165-84EB2E92F5EC}" type="presOf" srcId="{AD11DFFB-176A-4CF7-A782-A160E7E204B3}" destId="{B13ADE50-E0D0-1B45-B578-5105E997818D}" srcOrd="0" destOrd="0" presId="urn:microsoft.com/office/officeart/2005/8/layout/vList2"/>
    <dgm:cxn modelId="{B5670BFE-2232-4BBE-A2D9-89CE6D31AB7E}" srcId="{AD11DFFB-176A-4CF7-A782-A160E7E204B3}" destId="{C8D51F78-13F6-48CE-8C6A-C725D3C98A31}" srcOrd="0" destOrd="0" parTransId="{01940171-CDC6-43BD-87A3-0A3BF5019499}" sibTransId="{4D62AC81-FD82-41D8-B465-DC53EED18954}"/>
    <dgm:cxn modelId="{5F0EEAAF-6573-5045-A62F-555DD114A606}" type="presParOf" srcId="{470AB70E-BA14-7445-A6E8-EB1446F99198}" destId="{B13ADE50-E0D0-1B45-B578-5105E997818D}" srcOrd="0" destOrd="0" presId="urn:microsoft.com/office/officeart/2005/8/layout/vList2"/>
    <dgm:cxn modelId="{4F828FF0-6F5E-3644-AC23-47E7CBD1A749}" type="presParOf" srcId="{470AB70E-BA14-7445-A6E8-EB1446F99198}" destId="{4B12644A-D836-CE4F-8498-113DCE3CAE26}" srcOrd="1" destOrd="0" presId="urn:microsoft.com/office/officeart/2005/8/layout/vList2"/>
    <dgm:cxn modelId="{20B87C25-2514-0141-812C-FDBE48716FCF}" type="presParOf" srcId="{470AB70E-BA14-7445-A6E8-EB1446F99198}" destId="{645105D3-A33E-AA45-97F1-9DC83C072EC2}" srcOrd="2" destOrd="0" presId="urn:microsoft.com/office/officeart/2005/8/layout/vList2"/>
    <dgm:cxn modelId="{7597340B-0E57-1D43-B4CC-67FFEA1B0F8C}" type="presParOf" srcId="{470AB70E-BA14-7445-A6E8-EB1446F99198}" destId="{17423EC2-1D10-8342-A7F3-C9B1C220BE2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58B2BF-E631-4733-96B4-3A8BA1CCB3B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14F88C-E560-48C2-A69B-01A4799795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subscription service for pc games</a:t>
          </a:r>
        </a:p>
      </dgm:t>
    </dgm:pt>
    <dgm:pt modelId="{15BDB000-BDCB-4487-AD9A-4957D616FDA5}" type="parTrans" cxnId="{A690039C-6D3B-4A75-95C3-1CFB1CAB40B5}">
      <dgm:prSet/>
      <dgm:spPr/>
      <dgm:t>
        <a:bodyPr/>
        <a:lstStyle/>
        <a:p>
          <a:endParaRPr lang="en-US"/>
        </a:p>
      </dgm:t>
    </dgm:pt>
    <dgm:pt modelId="{D7DB75DA-3378-4CFF-80DE-EAD535FA5F48}" type="sibTrans" cxnId="{A690039C-6D3B-4A75-95C3-1CFB1CAB40B5}">
      <dgm:prSet/>
      <dgm:spPr/>
      <dgm:t>
        <a:bodyPr/>
        <a:lstStyle/>
        <a:p>
          <a:endParaRPr lang="en-US"/>
        </a:p>
      </dgm:t>
    </dgm:pt>
    <dgm:pt modelId="{75BD2896-FA64-4510-BA92-EF26B5214F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 achievement point system</a:t>
          </a:r>
        </a:p>
      </dgm:t>
    </dgm:pt>
    <dgm:pt modelId="{F67A47FA-5358-4ED3-897C-111072DD9852}" type="parTrans" cxnId="{E7C82260-4600-4F37-B1C8-CA062DFE0306}">
      <dgm:prSet/>
      <dgm:spPr/>
      <dgm:t>
        <a:bodyPr/>
        <a:lstStyle/>
        <a:p>
          <a:endParaRPr lang="en-US"/>
        </a:p>
      </dgm:t>
    </dgm:pt>
    <dgm:pt modelId="{9388854C-C86D-4559-8186-AAFA1A5FBA42}" type="sibTrans" cxnId="{E7C82260-4600-4F37-B1C8-CA062DFE0306}">
      <dgm:prSet/>
      <dgm:spPr/>
      <dgm:t>
        <a:bodyPr/>
        <a:lstStyle/>
        <a:p>
          <a:endParaRPr lang="en-US"/>
        </a:p>
      </dgm:t>
    </dgm:pt>
    <dgm:pt modelId="{B766159D-BE51-4080-A997-7902290B58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Gaming tournaments</a:t>
          </a:r>
        </a:p>
      </dgm:t>
    </dgm:pt>
    <dgm:pt modelId="{9C442FE1-CF70-4E07-83C0-0AD69826353B}" type="parTrans" cxnId="{896541C6-5E14-485A-B53C-EBCE14365A80}">
      <dgm:prSet/>
      <dgm:spPr/>
      <dgm:t>
        <a:bodyPr/>
        <a:lstStyle/>
        <a:p>
          <a:endParaRPr lang="en-US"/>
        </a:p>
      </dgm:t>
    </dgm:pt>
    <dgm:pt modelId="{A680A569-AA53-4267-BF93-CA1777F4CE5C}" type="sibTrans" cxnId="{896541C6-5E14-485A-B53C-EBCE14365A80}">
      <dgm:prSet/>
      <dgm:spPr/>
      <dgm:t>
        <a:bodyPr/>
        <a:lstStyle/>
        <a:p>
          <a:endParaRPr lang="en-US"/>
        </a:p>
      </dgm:t>
    </dgm:pt>
    <dgm:pt modelId="{55602AE6-DCE5-4E62-9008-114EB17B56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Gaming mods</a:t>
          </a:r>
        </a:p>
      </dgm:t>
    </dgm:pt>
    <dgm:pt modelId="{9707F631-CCFD-4C9C-BD11-EAC74329E6F1}" type="parTrans" cxnId="{20569EB2-9852-45FF-A8A4-30A1130BFE5F}">
      <dgm:prSet/>
      <dgm:spPr/>
      <dgm:t>
        <a:bodyPr/>
        <a:lstStyle/>
        <a:p>
          <a:endParaRPr lang="en-US"/>
        </a:p>
      </dgm:t>
    </dgm:pt>
    <dgm:pt modelId="{058166B4-88B2-4463-8C32-D4EE9C7F5BDB}" type="sibTrans" cxnId="{20569EB2-9852-45FF-A8A4-30A1130BFE5F}">
      <dgm:prSet/>
      <dgm:spPr/>
      <dgm:t>
        <a:bodyPr/>
        <a:lstStyle/>
        <a:p>
          <a:endParaRPr lang="en-US"/>
        </a:p>
      </dgm:t>
    </dgm:pt>
    <dgm:pt modelId="{337B6860-C82B-4858-B9E9-28DD5B914E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Chat service </a:t>
          </a:r>
        </a:p>
      </dgm:t>
    </dgm:pt>
    <dgm:pt modelId="{D6AF7003-B881-4B72-895A-52AA6AA320B1}" type="parTrans" cxnId="{D9B06EFB-E9F8-4886-9AE8-11A9E25AB415}">
      <dgm:prSet/>
      <dgm:spPr/>
      <dgm:t>
        <a:bodyPr/>
        <a:lstStyle/>
        <a:p>
          <a:endParaRPr lang="en-US"/>
        </a:p>
      </dgm:t>
    </dgm:pt>
    <dgm:pt modelId="{27A5201C-B085-4D84-8785-A7068D9F0751}" type="sibTrans" cxnId="{D9B06EFB-E9F8-4886-9AE8-11A9E25AB415}">
      <dgm:prSet/>
      <dgm:spPr/>
      <dgm:t>
        <a:bodyPr/>
        <a:lstStyle/>
        <a:p>
          <a:endParaRPr lang="en-US"/>
        </a:p>
      </dgm:t>
    </dgm:pt>
    <dgm:pt modelId="{6463DF10-41A5-4A4B-8167-A3340336DF06}" type="pres">
      <dgm:prSet presAssocID="{C958B2BF-E631-4733-96B4-3A8BA1CCB3B5}" presName="root" presStyleCnt="0">
        <dgm:presLayoutVars>
          <dgm:dir/>
          <dgm:resizeHandles val="exact"/>
        </dgm:presLayoutVars>
      </dgm:prSet>
      <dgm:spPr/>
    </dgm:pt>
    <dgm:pt modelId="{936D8762-45F6-46E0-AD94-0A1160F20C9A}" type="pres">
      <dgm:prSet presAssocID="{7A14F88C-E560-48C2-A69B-01A47997957A}" presName="compNode" presStyleCnt="0"/>
      <dgm:spPr/>
    </dgm:pt>
    <dgm:pt modelId="{7CB76F95-C97F-4E53-A80D-EE6AD15286F4}" type="pres">
      <dgm:prSet presAssocID="{7A14F88C-E560-48C2-A69B-01A47997957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C64EF9F-5D96-49DC-9627-DDBED99C0E72}" type="pres">
      <dgm:prSet presAssocID="{7A14F88C-E560-48C2-A69B-01A47997957A}" presName="spaceRect" presStyleCnt="0"/>
      <dgm:spPr/>
    </dgm:pt>
    <dgm:pt modelId="{0DFCC473-7BE5-4AAC-AB8D-0B75D0BF0BD7}" type="pres">
      <dgm:prSet presAssocID="{7A14F88C-E560-48C2-A69B-01A47997957A}" presName="textRect" presStyleLbl="revTx" presStyleIdx="0" presStyleCnt="5">
        <dgm:presLayoutVars>
          <dgm:chMax val="1"/>
          <dgm:chPref val="1"/>
        </dgm:presLayoutVars>
      </dgm:prSet>
      <dgm:spPr/>
    </dgm:pt>
    <dgm:pt modelId="{B5824AFE-1BB8-4CE7-B6D7-3AF771B478F9}" type="pres">
      <dgm:prSet presAssocID="{D7DB75DA-3378-4CFF-80DE-EAD535FA5F48}" presName="sibTrans" presStyleCnt="0"/>
      <dgm:spPr/>
    </dgm:pt>
    <dgm:pt modelId="{D685ABF0-97A8-4973-B861-63E4F1C97AD7}" type="pres">
      <dgm:prSet presAssocID="{75BD2896-FA64-4510-BA92-EF26B5214FEE}" presName="compNode" presStyleCnt="0"/>
      <dgm:spPr/>
    </dgm:pt>
    <dgm:pt modelId="{64B2E192-CB24-4786-A9FB-029B83E4C91C}" type="pres">
      <dgm:prSet presAssocID="{75BD2896-FA64-4510-BA92-EF26B5214FE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43213A2-2606-4F7C-A351-85B91A16176D}" type="pres">
      <dgm:prSet presAssocID="{75BD2896-FA64-4510-BA92-EF26B5214FEE}" presName="spaceRect" presStyleCnt="0"/>
      <dgm:spPr/>
    </dgm:pt>
    <dgm:pt modelId="{0842CA55-DDB9-4E5F-B620-976C1429BE6F}" type="pres">
      <dgm:prSet presAssocID="{75BD2896-FA64-4510-BA92-EF26B5214FEE}" presName="textRect" presStyleLbl="revTx" presStyleIdx="1" presStyleCnt="5">
        <dgm:presLayoutVars>
          <dgm:chMax val="1"/>
          <dgm:chPref val="1"/>
        </dgm:presLayoutVars>
      </dgm:prSet>
      <dgm:spPr/>
    </dgm:pt>
    <dgm:pt modelId="{9A1F43EE-6D93-4817-8452-35BD24CA697B}" type="pres">
      <dgm:prSet presAssocID="{9388854C-C86D-4559-8186-AAFA1A5FBA42}" presName="sibTrans" presStyleCnt="0"/>
      <dgm:spPr/>
    </dgm:pt>
    <dgm:pt modelId="{BB99D2B5-AB78-44AB-835D-344BBEC31EE6}" type="pres">
      <dgm:prSet presAssocID="{B766159D-BE51-4080-A997-7902290B58D9}" presName="compNode" presStyleCnt="0"/>
      <dgm:spPr/>
    </dgm:pt>
    <dgm:pt modelId="{AE2EE9CB-BE8D-49B9-A7AC-11E7163119EC}" type="pres">
      <dgm:prSet presAssocID="{B766159D-BE51-4080-A997-7902290B58D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4790E0E2-F7F4-4FA0-B19A-625FAA8B7F84}" type="pres">
      <dgm:prSet presAssocID="{B766159D-BE51-4080-A997-7902290B58D9}" presName="spaceRect" presStyleCnt="0"/>
      <dgm:spPr/>
    </dgm:pt>
    <dgm:pt modelId="{8191189B-76BC-4BED-B7B1-85726F293FBC}" type="pres">
      <dgm:prSet presAssocID="{B766159D-BE51-4080-A997-7902290B58D9}" presName="textRect" presStyleLbl="revTx" presStyleIdx="2" presStyleCnt="5">
        <dgm:presLayoutVars>
          <dgm:chMax val="1"/>
          <dgm:chPref val="1"/>
        </dgm:presLayoutVars>
      </dgm:prSet>
      <dgm:spPr/>
    </dgm:pt>
    <dgm:pt modelId="{021BC4A4-25AA-4CF5-A9E0-7B4DD9646A45}" type="pres">
      <dgm:prSet presAssocID="{A680A569-AA53-4267-BF93-CA1777F4CE5C}" presName="sibTrans" presStyleCnt="0"/>
      <dgm:spPr/>
    </dgm:pt>
    <dgm:pt modelId="{A385D28B-D462-4A7F-81E5-79009704F2CD}" type="pres">
      <dgm:prSet presAssocID="{55602AE6-DCE5-4E62-9008-114EB17B567E}" presName="compNode" presStyleCnt="0"/>
      <dgm:spPr/>
    </dgm:pt>
    <dgm:pt modelId="{98E2FEC4-6702-44EF-9E44-374712B5D1F6}" type="pres">
      <dgm:prSet presAssocID="{55602AE6-DCE5-4E62-9008-114EB17B567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D3087BE-9805-41E2-B8C5-FFB568382ACE}" type="pres">
      <dgm:prSet presAssocID="{55602AE6-DCE5-4E62-9008-114EB17B567E}" presName="spaceRect" presStyleCnt="0"/>
      <dgm:spPr/>
    </dgm:pt>
    <dgm:pt modelId="{565E7F16-44DE-4A78-AF8D-24FD383F9C09}" type="pres">
      <dgm:prSet presAssocID="{55602AE6-DCE5-4E62-9008-114EB17B567E}" presName="textRect" presStyleLbl="revTx" presStyleIdx="3" presStyleCnt="5">
        <dgm:presLayoutVars>
          <dgm:chMax val="1"/>
          <dgm:chPref val="1"/>
        </dgm:presLayoutVars>
      </dgm:prSet>
      <dgm:spPr/>
    </dgm:pt>
    <dgm:pt modelId="{09489D93-FEC3-4086-A2CD-10CE8F7AC2E3}" type="pres">
      <dgm:prSet presAssocID="{058166B4-88B2-4463-8C32-D4EE9C7F5BDB}" presName="sibTrans" presStyleCnt="0"/>
      <dgm:spPr/>
    </dgm:pt>
    <dgm:pt modelId="{FE66C245-64A1-4049-8354-36C5A40BAC7B}" type="pres">
      <dgm:prSet presAssocID="{337B6860-C82B-4858-B9E9-28DD5B914E4A}" presName="compNode" presStyleCnt="0"/>
      <dgm:spPr/>
    </dgm:pt>
    <dgm:pt modelId="{85A1355C-B58E-4CF7-B905-17C3130BA37C}" type="pres">
      <dgm:prSet presAssocID="{337B6860-C82B-4858-B9E9-28DD5B914E4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C23C795F-06FA-4849-A54E-35CD8A45810C}" type="pres">
      <dgm:prSet presAssocID="{337B6860-C82B-4858-B9E9-28DD5B914E4A}" presName="spaceRect" presStyleCnt="0"/>
      <dgm:spPr/>
    </dgm:pt>
    <dgm:pt modelId="{DCEEB071-E930-485B-A52F-7C34E1E7298E}" type="pres">
      <dgm:prSet presAssocID="{337B6860-C82B-4858-B9E9-28DD5B914E4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6494C00-63FF-6E4B-B05F-8FA760F005A4}" type="presOf" srcId="{337B6860-C82B-4858-B9E9-28DD5B914E4A}" destId="{DCEEB071-E930-485B-A52F-7C34E1E7298E}" srcOrd="0" destOrd="0" presId="urn:microsoft.com/office/officeart/2018/2/layout/IconLabelList"/>
    <dgm:cxn modelId="{8981C213-6BA3-7C41-A3C6-36EE37CA33F7}" type="presOf" srcId="{B766159D-BE51-4080-A997-7902290B58D9}" destId="{8191189B-76BC-4BED-B7B1-85726F293FBC}" srcOrd="0" destOrd="0" presId="urn:microsoft.com/office/officeart/2018/2/layout/IconLabelList"/>
    <dgm:cxn modelId="{78919B36-0E5E-2044-B43B-000E2D998A28}" type="presOf" srcId="{55602AE6-DCE5-4E62-9008-114EB17B567E}" destId="{565E7F16-44DE-4A78-AF8D-24FD383F9C09}" srcOrd="0" destOrd="0" presId="urn:microsoft.com/office/officeart/2018/2/layout/IconLabelList"/>
    <dgm:cxn modelId="{E7C82260-4600-4F37-B1C8-CA062DFE0306}" srcId="{C958B2BF-E631-4733-96B4-3A8BA1CCB3B5}" destId="{75BD2896-FA64-4510-BA92-EF26B5214FEE}" srcOrd="1" destOrd="0" parTransId="{F67A47FA-5358-4ED3-897C-111072DD9852}" sibTransId="{9388854C-C86D-4559-8186-AAFA1A5FBA42}"/>
    <dgm:cxn modelId="{A690039C-6D3B-4A75-95C3-1CFB1CAB40B5}" srcId="{C958B2BF-E631-4733-96B4-3A8BA1CCB3B5}" destId="{7A14F88C-E560-48C2-A69B-01A47997957A}" srcOrd="0" destOrd="0" parTransId="{15BDB000-BDCB-4487-AD9A-4957D616FDA5}" sibTransId="{D7DB75DA-3378-4CFF-80DE-EAD535FA5F48}"/>
    <dgm:cxn modelId="{20569EB2-9852-45FF-A8A4-30A1130BFE5F}" srcId="{C958B2BF-E631-4733-96B4-3A8BA1CCB3B5}" destId="{55602AE6-DCE5-4E62-9008-114EB17B567E}" srcOrd="3" destOrd="0" parTransId="{9707F631-CCFD-4C9C-BD11-EAC74329E6F1}" sibTransId="{058166B4-88B2-4463-8C32-D4EE9C7F5BDB}"/>
    <dgm:cxn modelId="{ED10F7C1-1603-8444-AB35-797EA7036244}" type="presOf" srcId="{C958B2BF-E631-4733-96B4-3A8BA1CCB3B5}" destId="{6463DF10-41A5-4A4B-8167-A3340336DF06}" srcOrd="0" destOrd="0" presId="urn:microsoft.com/office/officeart/2018/2/layout/IconLabelList"/>
    <dgm:cxn modelId="{896541C6-5E14-485A-B53C-EBCE14365A80}" srcId="{C958B2BF-E631-4733-96B4-3A8BA1CCB3B5}" destId="{B766159D-BE51-4080-A997-7902290B58D9}" srcOrd="2" destOrd="0" parTransId="{9C442FE1-CF70-4E07-83C0-0AD69826353B}" sibTransId="{A680A569-AA53-4267-BF93-CA1777F4CE5C}"/>
    <dgm:cxn modelId="{7B7F88C6-E81C-F447-9C8B-96DC15605F5C}" type="presOf" srcId="{7A14F88C-E560-48C2-A69B-01A47997957A}" destId="{0DFCC473-7BE5-4AAC-AB8D-0B75D0BF0BD7}" srcOrd="0" destOrd="0" presId="urn:microsoft.com/office/officeart/2018/2/layout/IconLabelList"/>
    <dgm:cxn modelId="{6A900EEE-9899-434A-B2F6-27C9AAB4CC00}" type="presOf" srcId="{75BD2896-FA64-4510-BA92-EF26B5214FEE}" destId="{0842CA55-DDB9-4E5F-B620-976C1429BE6F}" srcOrd="0" destOrd="0" presId="urn:microsoft.com/office/officeart/2018/2/layout/IconLabelList"/>
    <dgm:cxn modelId="{D9B06EFB-E9F8-4886-9AE8-11A9E25AB415}" srcId="{C958B2BF-E631-4733-96B4-3A8BA1CCB3B5}" destId="{337B6860-C82B-4858-B9E9-28DD5B914E4A}" srcOrd="4" destOrd="0" parTransId="{D6AF7003-B881-4B72-895A-52AA6AA320B1}" sibTransId="{27A5201C-B085-4D84-8785-A7068D9F0751}"/>
    <dgm:cxn modelId="{2834B197-5C51-1549-AA37-C147BEE3AC49}" type="presParOf" srcId="{6463DF10-41A5-4A4B-8167-A3340336DF06}" destId="{936D8762-45F6-46E0-AD94-0A1160F20C9A}" srcOrd="0" destOrd="0" presId="urn:microsoft.com/office/officeart/2018/2/layout/IconLabelList"/>
    <dgm:cxn modelId="{93BC88AF-1779-F242-AC41-BAF18B420787}" type="presParOf" srcId="{936D8762-45F6-46E0-AD94-0A1160F20C9A}" destId="{7CB76F95-C97F-4E53-A80D-EE6AD15286F4}" srcOrd="0" destOrd="0" presId="urn:microsoft.com/office/officeart/2018/2/layout/IconLabelList"/>
    <dgm:cxn modelId="{A485B76E-6FB8-0941-8E43-74DC24932F3F}" type="presParOf" srcId="{936D8762-45F6-46E0-AD94-0A1160F20C9A}" destId="{BC64EF9F-5D96-49DC-9627-DDBED99C0E72}" srcOrd="1" destOrd="0" presId="urn:microsoft.com/office/officeart/2018/2/layout/IconLabelList"/>
    <dgm:cxn modelId="{480CE774-72A1-4C44-A526-4607FFD2A25F}" type="presParOf" srcId="{936D8762-45F6-46E0-AD94-0A1160F20C9A}" destId="{0DFCC473-7BE5-4AAC-AB8D-0B75D0BF0BD7}" srcOrd="2" destOrd="0" presId="urn:microsoft.com/office/officeart/2018/2/layout/IconLabelList"/>
    <dgm:cxn modelId="{DDFEC535-08CA-F34B-8A14-3CD1F91B4D93}" type="presParOf" srcId="{6463DF10-41A5-4A4B-8167-A3340336DF06}" destId="{B5824AFE-1BB8-4CE7-B6D7-3AF771B478F9}" srcOrd="1" destOrd="0" presId="urn:microsoft.com/office/officeart/2018/2/layout/IconLabelList"/>
    <dgm:cxn modelId="{5A13C9F1-FC97-3848-A839-1CC4A659B29A}" type="presParOf" srcId="{6463DF10-41A5-4A4B-8167-A3340336DF06}" destId="{D685ABF0-97A8-4973-B861-63E4F1C97AD7}" srcOrd="2" destOrd="0" presId="urn:microsoft.com/office/officeart/2018/2/layout/IconLabelList"/>
    <dgm:cxn modelId="{F35D1D8F-FDAB-3D4C-955F-1A7C9D2F8B9C}" type="presParOf" srcId="{D685ABF0-97A8-4973-B861-63E4F1C97AD7}" destId="{64B2E192-CB24-4786-A9FB-029B83E4C91C}" srcOrd="0" destOrd="0" presId="urn:microsoft.com/office/officeart/2018/2/layout/IconLabelList"/>
    <dgm:cxn modelId="{06C8B222-D2D0-694C-A19B-E8677C563E5E}" type="presParOf" srcId="{D685ABF0-97A8-4973-B861-63E4F1C97AD7}" destId="{343213A2-2606-4F7C-A351-85B91A16176D}" srcOrd="1" destOrd="0" presId="urn:microsoft.com/office/officeart/2018/2/layout/IconLabelList"/>
    <dgm:cxn modelId="{8A5D643D-F3FC-D346-88A7-3FA4D66C6035}" type="presParOf" srcId="{D685ABF0-97A8-4973-B861-63E4F1C97AD7}" destId="{0842CA55-DDB9-4E5F-B620-976C1429BE6F}" srcOrd="2" destOrd="0" presId="urn:microsoft.com/office/officeart/2018/2/layout/IconLabelList"/>
    <dgm:cxn modelId="{C1CD99CE-7504-9544-99D3-577A839E6F16}" type="presParOf" srcId="{6463DF10-41A5-4A4B-8167-A3340336DF06}" destId="{9A1F43EE-6D93-4817-8452-35BD24CA697B}" srcOrd="3" destOrd="0" presId="urn:microsoft.com/office/officeart/2018/2/layout/IconLabelList"/>
    <dgm:cxn modelId="{7D964943-2206-7F47-AB78-FF14A5D31B4B}" type="presParOf" srcId="{6463DF10-41A5-4A4B-8167-A3340336DF06}" destId="{BB99D2B5-AB78-44AB-835D-344BBEC31EE6}" srcOrd="4" destOrd="0" presId="urn:microsoft.com/office/officeart/2018/2/layout/IconLabelList"/>
    <dgm:cxn modelId="{52D6FDD5-E3EF-494A-B938-9AECA8E5AE5C}" type="presParOf" srcId="{BB99D2B5-AB78-44AB-835D-344BBEC31EE6}" destId="{AE2EE9CB-BE8D-49B9-A7AC-11E7163119EC}" srcOrd="0" destOrd="0" presId="urn:microsoft.com/office/officeart/2018/2/layout/IconLabelList"/>
    <dgm:cxn modelId="{EDCC7541-4327-9C42-9E63-6A8F97F6C8F8}" type="presParOf" srcId="{BB99D2B5-AB78-44AB-835D-344BBEC31EE6}" destId="{4790E0E2-F7F4-4FA0-B19A-625FAA8B7F84}" srcOrd="1" destOrd="0" presId="urn:microsoft.com/office/officeart/2018/2/layout/IconLabelList"/>
    <dgm:cxn modelId="{605E7880-68EE-614E-9F9C-801A9570E22C}" type="presParOf" srcId="{BB99D2B5-AB78-44AB-835D-344BBEC31EE6}" destId="{8191189B-76BC-4BED-B7B1-85726F293FBC}" srcOrd="2" destOrd="0" presId="urn:microsoft.com/office/officeart/2018/2/layout/IconLabelList"/>
    <dgm:cxn modelId="{3FF4C670-440A-844B-8305-4268B56741AB}" type="presParOf" srcId="{6463DF10-41A5-4A4B-8167-A3340336DF06}" destId="{021BC4A4-25AA-4CF5-A9E0-7B4DD9646A45}" srcOrd="5" destOrd="0" presId="urn:microsoft.com/office/officeart/2018/2/layout/IconLabelList"/>
    <dgm:cxn modelId="{01534C72-1D51-5F4E-A657-7601CEA00119}" type="presParOf" srcId="{6463DF10-41A5-4A4B-8167-A3340336DF06}" destId="{A385D28B-D462-4A7F-81E5-79009704F2CD}" srcOrd="6" destOrd="0" presId="urn:microsoft.com/office/officeart/2018/2/layout/IconLabelList"/>
    <dgm:cxn modelId="{67799F8F-FF81-C544-B00D-D0C75D7E5AE8}" type="presParOf" srcId="{A385D28B-D462-4A7F-81E5-79009704F2CD}" destId="{98E2FEC4-6702-44EF-9E44-374712B5D1F6}" srcOrd="0" destOrd="0" presId="urn:microsoft.com/office/officeart/2018/2/layout/IconLabelList"/>
    <dgm:cxn modelId="{20FEA2D0-6FFE-F543-882E-97A59EB7BDA3}" type="presParOf" srcId="{A385D28B-D462-4A7F-81E5-79009704F2CD}" destId="{8D3087BE-9805-41E2-B8C5-FFB568382ACE}" srcOrd="1" destOrd="0" presId="urn:microsoft.com/office/officeart/2018/2/layout/IconLabelList"/>
    <dgm:cxn modelId="{CF2F5225-143D-4243-92BC-94BE21E491D9}" type="presParOf" srcId="{A385D28B-D462-4A7F-81E5-79009704F2CD}" destId="{565E7F16-44DE-4A78-AF8D-24FD383F9C09}" srcOrd="2" destOrd="0" presId="urn:microsoft.com/office/officeart/2018/2/layout/IconLabelList"/>
    <dgm:cxn modelId="{4DEA9A7F-C51E-BD46-9247-2E6EFFFB425C}" type="presParOf" srcId="{6463DF10-41A5-4A4B-8167-A3340336DF06}" destId="{09489D93-FEC3-4086-A2CD-10CE8F7AC2E3}" srcOrd="7" destOrd="0" presId="urn:microsoft.com/office/officeart/2018/2/layout/IconLabelList"/>
    <dgm:cxn modelId="{4F5130DC-CBAD-EC4E-9BE7-BD16015F0F5F}" type="presParOf" srcId="{6463DF10-41A5-4A4B-8167-A3340336DF06}" destId="{FE66C245-64A1-4049-8354-36C5A40BAC7B}" srcOrd="8" destOrd="0" presId="urn:microsoft.com/office/officeart/2018/2/layout/IconLabelList"/>
    <dgm:cxn modelId="{65F8EEC8-0660-8841-B99A-C8C9487B44A5}" type="presParOf" srcId="{FE66C245-64A1-4049-8354-36C5A40BAC7B}" destId="{85A1355C-B58E-4CF7-B905-17C3130BA37C}" srcOrd="0" destOrd="0" presId="urn:microsoft.com/office/officeart/2018/2/layout/IconLabelList"/>
    <dgm:cxn modelId="{6E027EC7-31F5-F144-B712-9150478B5C83}" type="presParOf" srcId="{FE66C245-64A1-4049-8354-36C5A40BAC7B}" destId="{C23C795F-06FA-4849-A54E-35CD8A45810C}" srcOrd="1" destOrd="0" presId="urn:microsoft.com/office/officeart/2018/2/layout/IconLabelList"/>
    <dgm:cxn modelId="{F673D798-60F2-F94C-AEB6-3A9C514B3562}" type="presParOf" srcId="{FE66C245-64A1-4049-8354-36C5A40BAC7B}" destId="{DCEEB071-E930-485B-A52F-7C34E1E729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7454AE-09AF-4BFF-9394-CEF01F0B9EA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88E0559-684C-45BC-827D-22D322F71638}">
      <dgm:prSet/>
      <dgm:spPr/>
      <dgm:t>
        <a:bodyPr/>
        <a:lstStyle/>
        <a:p>
          <a:pPr>
            <a:defRPr cap="all"/>
          </a:pPr>
          <a:r>
            <a:rPr lang="en-US"/>
            <a:t>Added an order page</a:t>
          </a:r>
        </a:p>
      </dgm:t>
    </dgm:pt>
    <dgm:pt modelId="{9610D3DB-2AF6-4B4C-A9C6-E99404A045F6}" type="parTrans" cxnId="{7917BCA3-2169-47D8-AA45-8A9C5BFF1952}">
      <dgm:prSet/>
      <dgm:spPr/>
      <dgm:t>
        <a:bodyPr/>
        <a:lstStyle/>
        <a:p>
          <a:endParaRPr lang="en-US"/>
        </a:p>
      </dgm:t>
    </dgm:pt>
    <dgm:pt modelId="{358AB888-5025-4D5B-BE5B-FDDEB999ECC9}" type="sibTrans" cxnId="{7917BCA3-2169-47D8-AA45-8A9C5BFF1952}">
      <dgm:prSet/>
      <dgm:spPr/>
      <dgm:t>
        <a:bodyPr/>
        <a:lstStyle/>
        <a:p>
          <a:endParaRPr lang="en-US"/>
        </a:p>
      </dgm:t>
    </dgm:pt>
    <dgm:pt modelId="{0955176C-C9B1-4542-879B-9FFF896C972B}">
      <dgm:prSet/>
      <dgm:spPr/>
      <dgm:t>
        <a:bodyPr/>
        <a:lstStyle/>
        <a:p>
          <a:pPr>
            <a:defRPr cap="all"/>
          </a:pPr>
          <a:r>
            <a:rPr lang="en-US"/>
            <a:t>Added a help page</a:t>
          </a:r>
        </a:p>
      </dgm:t>
    </dgm:pt>
    <dgm:pt modelId="{0BD67F0E-A97E-4260-81AB-A79E4FFCC3B2}" type="parTrans" cxnId="{2BEF6714-FA12-4050-AFAA-5CB509E154BA}">
      <dgm:prSet/>
      <dgm:spPr/>
      <dgm:t>
        <a:bodyPr/>
        <a:lstStyle/>
        <a:p>
          <a:endParaRPr lang="en-US"/>
        </a:p>
      </dgm:t>
    </dgm:pt>
    <dgm:pt modelId="{CD691126-FC4B-4C09-A6A4-6F96829BAF91}" type="sibTrans" cxnId="{2BEF6714-FA12-4050-AFAA-5CB509E154BA}">
      <dgm:prSet/>
      <dgm:spPr/>
      <dgm:t>
        <a:bodyPr/>
        <a:lstStyle/>
        <a:p>
          <a:endParaRPr lang="en-US"/>
        </a:p>
      </dgm:t>
    </dgm:pt>
    <dgm:pt modelId="{091DEED2-5F26-49B8-A9E0-F3963DDBF836}">
      <dgm:prSet/>
      <dgm:spPr/>
      <dgm:t>
        <a:bodyPr/>
        <a:lstStyle/>
        <a:p>
          <a:pPr>
            <a:defRPr cap="all"/>
          </a:pPr>
          <a:r>
            <a:rPr lang="en-US"/>
            <a:t>Changed Buy/ Subscribe button</a:t>
          </a:r>
        </a:p>
      </dgm:t>
    </dgm:pt>
    <dgm:pt modelId="{A627B01D-A250-437A-84C7-738FB54C8796}" type="parTrans" cxnId="{DEA3EF52-F902-46F5-BA76-2FD084D636EE}">
      <dgm:prSet/>
      <dgm:spPr/>
      <dgm:t>
        <a:bodyPr/>
        <a:lstStyle/>
        <a:p>
          <a:endParaRPr lang="en-US"/>
        </a:p>
      </dgm:t>
    </dgm:pt>
    <dgm:pt modelId="{488EFF87-4A2C-4F26-A98E-349D209EC4CE}" type="sibTrans" cxnId="{DEA3EF52-F902-46F5-BA76-2FD084D636EE}">
      <dgm:prSet/>
      <dgm:spPr/>
      <dgm:t>
        <a:bodyPr/>
        <a:lstStyle/>
        <a:p>
          <a:endParaRPr lang="en-US"/>
        </a:p>
      </dgm:t>
    </dgm:pt>
    <dgm:pt modelId="{DF6AFED2-D735-4B59-9A2E-5AD80F44BD15}">
      <dgm:prSet/>
      <dgm:spPr/>
      <dgm:t>
        <a:bodyPr/>
        <a:lstStyle/>
        <a:p>
          <a:pPr>
            <a:defRPr cap="all"/>
          </a:pPr>
          <a:r>
            <a:rPr lang="en-US"/>
            <a:t>Included a cart and home button</a:t>
          </a:r>
        </a:p>
      </dgm:t>
    </dgm:pt>
    <dgm:pt modelId="{6FD4DE1A-CDD2-40DA-B30B-DEBC0A984AEA}" type="parTrans" cxnId="{CB3AC753-76DC-4E28-8BB9-1594238C4B98}">
      <dgm:prSet/>
      <dgm:spPr/>
      <dgm:t>
        <a:bodyPr/>
        <a:lstStyle/>
        <a:p>
          <a:endParaRPr lang="en-US"/>
        </a:p>
      </dgm:t>
    </dgm:pt>
    <dgm:pt modelId="{2ADB9ADA-D5CF-4683-A156-748E16F5513F}" type="sibTrans" cxnId="{CB3AC753-76DC-4E28-8BB9-1594238C4B98}">
      <dgm:prSet/>
      <dgm:spPr/>
      <dgm:t>
        <a:bodyPr/>
        <a:lstStyle/>
        <a:p>
          <a:endParaRPr lang="en-US"/>
        </a:p>
      </dgm:t>
    </dgm:pt>
    <dgm:pt modelId="{247BE4B5-E65F-204B-9FDD-3C9EE19F0363}" type="pres">
      <dgm:prSet presAssocID="{EE7454AE-09AF-4BFF-9394-CEF01F0B9EAF}" presName="linear" presStyleCnt="0">
        <dgm:presLayoutVars>
          <dgm:animLvl val="lvl"/>
          <dgm:resizeHandles val="exact"/>
        </dgm:presLayoutVars>
      </dgm:prSet>
      <dgm:spPr/>
    </dgm:pt>
    <dgm:pt modelId="{0B6EC12D-C790-C448-A9EE-34B3CE02605A}" type="pres">
      <dgm:prSet presAssocID="{F88E0559-684C-45BC-827D-22D322F7163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0DB0690-7102-954B-8B71-DD1362EAAD2C}" type="pres">
      <dgm:prSet presAssocID="{358AB888-5025-4D5B-BE5B-FDDEB999ECC9}" presName="spacer" presStyleCnt="0"/>
      <dgm:spPr/>
    </dgm:pt>
    <dgm:pt modelId="{BE8300E6-3FB8-4143-8585-4930EB802D18}" type="pres">
      <dgm:prSet presAssocID="{0955176C-C9B1-4542-879B-9FFF896C972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46213D3-9A42-6C47-A0ED-3354E44162F2}" type="pres">
      <dgm:prSet presAssocID="{CD691126-FC4B-4C09-A6A4-6F96829BAF91}" presName="spacer" presStyleCnt="0"/>
      <dgm:spPr/>
    </dgm:pt>
    <dgm:pt modelId="{67797043-99F1-E34B-91F3-1D443492623C}" type="pres">
      <dgm:prSet presAssocID="{091DEED2-5F26-49B8-A9E0-F3963DDBF83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999010E-FFC2-3C42-BD70-A502A47F66D4}" type="pres">
      <dgm:prSet presAssocID="{488EFF87-4A2C-4F26-A98E-349D209EC4CE}" presName="spacer" presStyleCnt="0"/>
      <dgm:spPr/>
    </dgm:pt>
    <dgm:pt modelId="{7301262B-8F81-6F4B-A981-244BE587E822}" type="pres">
      <dgm:prSet presAssocID="{DF6AFED2-D735-4B59-9A2E-5AD80F44BD1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BEF6714-FA12-4050-AFAA-5CB509E154BA}" srcId="{EE7454AE-09AF-4BFF-9394-CEF01F0B9EAF}" destId="{0955176C-C9B1-4542-879B-9FFF896C972B}" srcOrd="1" destOrd="0" parTransId="{0BD67F0E-A97E-4260-81AB-A79E4FFCC3B2}" sibTransId="{CD691126-FC4B-4C09-A6A4-6F96829BAF91}"/>
    <dgm:cxn modelId="{372ED12A-9FA2-C04C-87DE-E548D4FACEB2}" type="presOf" srcId="{F88E0559-684C-45BC-827D-22D322F71638}" destId="{0B6EC12D-C790-C448-A9EE-34B3CE02605A}" srcOrd="0" destOrd="0" presId="urn:microsoft.com/office/officeart/2005/8/layout/vList2"/>
    <dgm:cxn modelId="{DEA3EF52-F902-46F5-BA76-2FD084D636EE}" srcId="{EE7454AE-09AF-4BFF-9394-CEF01F0B9EAF}" destId="{091DEED2-5F26-49B8-A9E0-F3963DDBF836}" srcOrd="2" destOrd="0" parTransId="{A627B01D-A250-437A-84C7-738FB54C8796}" sibTransId="{488EFF87-4A2C-4F26-A98E-349D209EC4CE}"/>
    <dgm:cxn modelId="{CB3AC753-76DC-4E28-8BB9-1594238C4B98}" srcId="{EE7454AE-09AF-4BFF-9394-CEF01F0B9EAF}" destId="{DF6AFED2-D735-4B59-9A2E-5AD80F44BD15}" srcOrd="3" destOrd="0" parTransId="{6FD4DE1A-CDD2-40DA-B30B-DEBC0A984AEA}" sibTransId="{2ADB9ADA-D5CF-4683-A156-748E16F5513F}"/>
    <dgm:cxn modelId="{B7AEAD5F-1C83-7D40-81C9-DCA305537920}" type="presOf" srcId="{DF6AFED2-D735-4B59-9A2E-5AD80F44BD15}" destId="{7301262B-8F81-6F4B-A981-244BE587E822}" srcOrd="0" destOrd="0" presId="urn:microsoft.com/office/officeart/2005/8/layout/vList2"/>
    <dgm:cxn modelId="{0F85A29D-B992-A440-8844-3C503E801354}" type="presOf" srcId="{EE7454AE-09AF-4BFF-9394-CEF01F0B9EAF}" destId="{247BE4B5-E65F-204B-9FDD-3C9EE19F0363}" srcOrd="0" destOrd="0" presId="urn:microsoft.com/office/officeart/2005/8/layout/vList2"/>
    <dgm:cxn modelId="{7917BCA3-2169-47D8-AA45-8A9C5BFF1952}" srcId="{EE7454AE-09AF-4BFF-9394-CEF01F0B9EAF}" destId="{F88E0559-684C-45BC-827D-22D322F71638}" srcOrd="0" destOrd="0" parTransId="{9610D3DB-2AF6-4B4C-A9C6-E99404A045F6}" sibTransId="{358AB888-5025-4D5B-BE5B-FDDEB999ECC9}"/>
    <dgm:cxn modelId="{E15C0CC4-57B3-F54C-81EE-5208E168F249}" type="presOf" srcId="{091DEED2-5F26-49B8-A9E0-F3963DDBF836}" destId="{67797043-99F1-E34B-91F3-1D443492623C}" srcOrd="0" destOrd="0" presId="urn:microsoft.com/office/officeart/2005/8/layout/vList2"/>
    <dgm:cxn modelId="{B62D0AF5-D5EC-C349-9818-755C9896317D}" type="presOf" srcId="{0955176C-C9B1-4542-879B-9FFF896C972B}" destId="{BE8300E6-3FB8-4143-8585-4930EB802D18}" srcOrd="0" destOrd="0" presId="urn:microsoft.com/office/officeart/2005/8/layout/vList2"/>
    <dgm:cxn modelId="{E6FF0F60-E94C-C34C-B96B-EB30E0957962}" type="presParOf" srcId="{247BE4B5-E65F-204B-9FDD-3C9EE19F0363}" destId="{0B6EC12D-C790-C448-A9EE-34B3CE02605A}" srcOrd="0" destOrd="0" presId="urn:microsoft.com/office/officeart/2005/8/layout/vList2"/>
    <dgm:cxn modelId="{8A12CE9C-E883-D54D-8F4C-C405528BD4B7}" type="presParOf" srcId="{247BE4B5-E65F-204B-9FDD-3C9EE19F0363}" destId="{80DB0690-7102-954B-8B71-DD1362EAAD2C}" srcOrd="1" destOrd="0" presId="urn:microsoft.com/office/officeart/2005/8/layout/vList2"/>
    <dgm:cxn modelId="{F808AA70-5F91-C948-8C8B-7DB75C8CE7D0}" type="presParOf" srcId="{247BE4B5-E65F-204B-9FDD-3C9EE19F0363}" destId="{BE8300E6-3FB8-4143-8585-4930EB802D18}" srcOrd="2" destOrd="0" presId="urn:microsoft.com/office/officeart/2005/8/layout/vList2"/>
    <dgm:cxn modelId="{53FF7C16-294B-0D4E-BE64-0475DA267E14}" type="presParOf" srcId="{247BE4B5-E65F-204B-9FDD-3C9EE19F0363}" destId="{E46213D3-9A42-6C47-A0ED-3354E44162F2}" srcOrd="3" destOrd="0" presId="urn:microsoft.com/office/officeart/2005/8/layout/vList2"/>
    <dgm:cxn modelId="{22A2D3B2-1566-0548-BFC8-C826126060D6}" type="presParOf" srcId="{247BE4B5-E65F-204B-9FDD-3C9EE19F0363}" destId="{67797043-99F1-E34B-91F3-1D443492623C}" srcOrd="4" destOrd="0" presId="urn:microsoft.com/office/officeart/2005/8/layout/vList2"/>
    <dgm:cxn modelId="{24A7553C-F3B1-4E48-BE39-85942D7E21D1}" type="presParOf" srcId="{247BE4B5-E65F-204B-9FDD-3C9EE19F0363}" destId="{6999010E-FFC2-3C42-BD70-A502A47F66D4}" srcOrd="5" destOrd="0" presId="urn:microsoft.com/office/officeart/2005/8/layout/vList2"/>
    <dgm:cxn modelId="{C7D71A4A-8BD5-C743-99B3-AEB530F3E00C}" type="presParOf" srcId="{247BE4B5-E65F-204B-9FDD-3C9EE19F0363}" destId="{7301262B-8F81-6F4B-A981-244BE587E82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646CA1-C33D-4C6A-B358-22D689FB672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745CD9B-FE2B-4EB6-9927-1F738C11D33D}">
      <dgm:prSet/>
      <dgm:spPr/>
      <dgm:t>
        <a:bodyPr/>
        <a:lstStyle/>
        <a:p>
          <a:pPr>
            <a:defRPr cap="all"/>
          </a:pPr>
          <a:r>
            <a:rPr lang="en-US" b="0" i="0"/>
            <a:t>Analyze your audience or users.</a:t>
          </a:r>
          <a:endParaRPr lang="en-US"/>
        </a:p>
      </dgm:t>
    </dgm:pt>
    <dgm:pt modelId="{63245179-F7A9-4C9A-BBE8-26FCFAB39A92}" type="parTrans" cxnId="{44CAAD87-734A-4193-8EE1-97E335EB1DD7}">
      <dgm:prSet/>
      <dgm:spPr/>
      <dgm:t>
        <a:bodyPr/>
        <a:lstStyle/>
        <a:p>
          <a:endParaRPr lang="en-US"/>
        </a:p>
      </dgm:t>
    </dgm:pt>
    <dgm:pt modelId="{EC8D5B59-E236-464E-9141-82C9F4EA2747}" type="sibTrans" cxnId="{44CAAD87-734A-4193-8EE1-97E335EB1DD7}">
      <dgm:prSet/>
      <dgm:spPr/>
      <dgm:t>
        <a:bodyPr/>
        <a:lstStyle/>
        <a:p>
          <a:endParaRPr lang="en-US"/>
        </a:p>
      </dgm:t>
    </dgm:pt>
    <dgm:pt modelId="{D7985FD0-F461-4FC4-89A5-9A039E7421AF}">
      <dgm:prSet/>
      <dgm:spPr/>
      <dgm:t>
        <a:bodyPr/>
        <a:lstStyle/>
        <a:p>
          <a:pPr>
            <a:defRPr cap="all"/>
          </a:pPr>
          <a:r>
            <a:rPr lang="en-US" b="0" i="0"/>
            <a:t>Conducting surveys can help avoid mistakes</a:t>
          </a:r>
          <a:endParaRPr lang="en-US"/>
        </a:p>
      </dgm:t>
    </dgm:pt>
    <dgm:pt modelId="{74A3C02C-CF63-4CB2-93F7-18DE2EC4AB8E}" type="parTrans" cxnId="{E64D1BCD-FFE5-4997-83E3-3793379F8CE8}">
      <dgm:prSet/>
      <dgm:spPr/>
      <dgm:t>
        <a:bodyPr/>
        <a:lstStyle/>
        <a:p>
          <a:endParaRPr lang="en-US"/>
        </a:p>
      </dgm:t>
    </dgm:pt>
    <dgm:pt modelId="{A299F5EA-3D47-4EC7-A168-E75FCBC39732}" type="sibTrans" cxnId="{E64D1BCD-FFE5-4997-83E3-3793379F8CE8}">
      <dgm:prSet/>
      <dgm:spPr/>
      <dgm:t>
        <a:bodyPr/>
        <a:lstStyle/>
        <a:p>
          <a:endParaRPr lang="en-US"/>
        </a:p>
      </dgm:t>
    </dgm:pt>
    <dgm:pt modelId="{005A5B8E-59B6-4DB3-BB4C-9DAA77B50F9B}">
      <dgm:prSet/>
      <dgm:spPr/>
      <dgm:t>
        <a:bodyPr/>
        <a:lstStyle/>
        <a:p>
          <a:pPr>
            <a:defRPr cap="all"/>
          </a:pPr>
          <a:r>
            <a:rPr lang="en-US" b="0" i="0"/>
            <a:t>Create wireframes </a:t>
          </a:r>
          <a:endParaRPr lang="en-US"/>
        </a:p>
      </dgm:t>
    </dgm:pt>
    <dgm:pt modelId="{E902A74A-320C-4010-9F20-090F2D15761D}" type="parTrans" cxnId="{37A36799-AAF1-463B-8465-824A11AA1FCD}">
      <dgm:prSet/>
      <dgm:spPr/>
      <dgm:t>
        <a:bodyPr/>
        <a:lstStyle/>
        <a:p>
          <a:endParaRPr lang="en-US"/>
        </a:p>
      </dgm:t>
    </dgm:pt>
    <dgm:pt modelId="{B712EB2A-C4F2-4649-9DAB-E5D2D914BAB2}" type="sibTrans" cxnId="{37A36799-AAF1-463B-8465-824A11AA1FCD}">
      <dgm:prSet/>
      <dgm:spPr/>
      <dgm:t>
        <a:bodyPr/>
        <a:lstStyle/>
        <a:p>
          <a:endParaRPr lang="en-US"/>
        </a:p>
      </dgm:t>
    </dgm:pt>
    <dgm:pt modelId="{A470DC95-568A-41BC-AB93-2509AE16BEC6}">
      <dgm:prSet/>
      <dgm:spPr/>
      <dgm:t>
        <a:bodyPr/>
        <a:lstStyle/>
        <a:p>
          <a:pPr>
            <a:defRPr cap="all"/>
          </a:pPr>
          <a:r>
            <a:rPr lang="en-US" b="0" i="0"/>
            <a:t>User testing is crucial for a web application’s success</a:t>
          </a:r>
          <a:endParaRPr lang="en-US"/>
        </a:p>
      </dgm:t>
    </dgm:pt>
    <dgm:pt modelId="{9F195AA0-3F12-49EB-B655-F7DFA3130D64}" type="parTrans" cxnId="{C5AEEBFB-B32E-4106-B4CA-5F583A8FB0E3}">
      <dgm:prSet/>
      <dgm:spPr/>
      <dgm:t>
        <a:bodyPr/>
        <a:lstStyle/>
        <a:p>
          <a:endParaRPr lang="en-US"/>
        </a:p>
      </dgm:t>
    </dgm:pt>
    <dgm:pt modelId="{8C6E2FFD-2F51-4EFB-B4D3-BA69357200C6}" type="sibTrans" cxnId="{C5AEEBFB-B32E-4106-B4CA-5F583A8FB0E3}">
      <dgm:prSet/>
      <dgm:spPr/>
      <dgm:t>
        <a:bodyPr/>
        <a:lstStyle/>
        <a:p>
          <a:endParaRPr lang="en-US"/>
        </a:p>
      </dgm:t>
    </dgm:pt>
    <dgm:pt modelId="{E6188C24-135E-43D8-B0BB-96F3BBF84402}" type="pres">
      <dgm:prSet presAssocID="{37646CA1-C33D-4C6A-B358-22D689FB672E}" presName="root" presStyleCnt="0">
        <dgm:presLayoutVars>
          <dgm:dir/>
          <dgm:resizeHandles val="exact"/>
        </dgm:presLayoutVars>
      </dgm:prSet>
      <dgm:spPr/>
    </dgm:pt>
    <dgm:pt modelId="{4CA9FCA3-B863-46F8-9335-A7392324F9DF}" type="pres">
      <dgm:prSet presAssocID="{8745CD9B-FE2B-4EB6-9927-1F738C11D33D}" presName="compNode" presStyleCnt="0"/>
      <dgm:spPr/>
    </dgm:pt>
    <dgm:pt modelId="{9305D311-CCA6-4597-B6A8-5DEE64886342}" type="pres">
      <dgm:prSet presAssocID="{8745CD9B-FE2B-4EB6-9927-1F738C11D33D}" presName="iconBgRect" presStyleLbl="bgShp" presStyleIdx="0" presStyleCnt="4"/>
      <dgm:spPr/>
    </dgm:pt>
    <dgm:pt modelId="{3D2ACE0F-7275-4945-947B-9B1F9EAE7E5C}" type="pres">
      <dgm:prSet presAssocID="{8745CD9B-FE2B-4EB6-9927-1F738C11D3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B09B0AB-2B02-44F5-ADA9-C5009B6AE403}" type="pres">
      <dgm:prSet presAssocID="{8745CD9B-FE2B-4EB6-9927-1F738C11D33D}" presName="spaceRect" presStyleCnt="0"/>
      <dgm:spPr/>
    </dgm:pt>
    <dgm:pt modelId="{02AB408A-6BD8-417C-BBF5-F6F230D35C08}" type="pres">
      <dgm:prSet presAssocID="{8745CD9B-FE2B-4EB6-9927-1F738C11D33D}" presName="textRect" presStyleLbl="revTx" presStyleIdx="0" presStyleCnt="4">
        <dgm:presLayoutVars>
          <dgm:chMax val="1"/>
          <dgm:chPref val="1"/>
        </dgm:presLayoutVars>
      </dgm:prSet>
      <dgm:spPr/>
    </dgm:pt>
    <dgm:pt modelId="{CE33ECEB-7223-43C3-819F-D85DF418328D}" type="pres">
      <dgm:prSet presAssocID="{EC8D5B59-E236-464E-9141-82C9F4EA2747}" presName="sibTrans" presStyleCnt="0"/>
      <dgm:spPr/>
    </dgm:pt>
    <dgm:pt modelId="{F5D6A459-23EC-476A-8797-7D53589B3297}" type="pres">
      <dgm:prSet presAssocID="{D7985FD0-F461-4FC4-89A5-9A039E7421AF}" presName="compNode" presStyleCnt="0"/>
      <dgm:spPr/>
    </dgm:pt>
    <dgm:pt modelId="{20FF5ADB-6136-43FC-A314-A6EFC638D6F4}" type="pres">
      <dgm:prSet presAssocID="{D7985FD0-F461-4FC4-89A5-9A039E7421AF}" presName="iconBgRect" presStyleLbl="bgShp" presStyleIdx="1" presStyleCnt="4"/>
      <dgm:spPr/>
    </dgm:pt>
    <dgm:pt modelId="{34D83178-CEC8-41E1-9DE1-A4877ABE925B}" type="pres">
      <dgm:prSet presAssocID="{D7985FD0-F461-4FC4-89A5-9A039E7421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F456B22B-BCB3-40B8-9329-70674C0AEBBF}" type="pres">
      <dgm:prSet presAssocID="{D7985FD0-F461-4FC4-89A5-9A039E7421AF}" presName="spaceRect" presStyleCnt="0"/>
      <dgm:spPr/>
    </dgm:pt>
    <dgm:pt modelId="{7D49F4D3-BE7A-4E29-BDDC-C8FD18C94800}" type="pres">
      <dgm:prSet presAssocID="{D7985FD0-F461-4FC4-89A5-9A039E7421AF}" presName="textRect" presStyleLbl="revTx" presStyleIdx="1" presStyleCnt="4">
        <dgm:presLayoutVars>
          <dgm:chMax val="1"/>
          <dgm:chPref val="1"/>
        </dgm:presLayoutVars>
      </dgm:prSet>
      <dgm:spPr/>
    </dgm:pt>
    <dgm:pt modelId="{AAF16409-0D10-4564-96FD-48F10B488B54}" type="pres">
      <dgm:prSet presAssocID="{A299F5EA-3D47-4EC7-A168-E75FCBC39732}" presName="sibTrans" presStyleCnt="0"/>
      <dgm:spPr/>
    </dgm:pt>
    <dgm:pt modelId="{5FB5AFA1-3E8A-453D-BFE6-D5519A85132A}" type="pres">
      <dgm:prSet presAssocID="{005A5B8E-59B6-4DB3-BB4C-9DAA77B50F9B}" presName="compNode" presStyleCnt="0"/>
      <dgm:spPr/>
    </dgm:pt>
    <dgm:pt modelId="{0EC921A2-0510-444F-BA4E-94EAEB1ADDED}" type="pres">
      <dgm:prSet presAssocID="{005A5B8E-59B6-4DB3-BB4C-9DAA77B50F9B}" presName="iconBgRect" presStyleLbl="bgShp" presStyleIdx="2" presStyleCnt="4"/>
      <dgm:spPr/>
    </dgm:pt>
    <dgm:pt modelId="{50BC744D-11A6-49EB-9B14-6702F10DBE81}" type="pres">
      <dgm:prSet presAssocID="{005A5B8E-59B6-4DB3-BB4C-9DAA77B50F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F29C01CE-AB7C-4D9D-903C-2D9F472878A3}" type="pres">
      <dgm:prSet presAssocID="{005A5B8E-59B6-4DB3-BB4C-9DAA77B50F9B}" presName="spaceRect" presStyleCnt="0"/>
      <dgm:spPr/>
    </dgm:pt>
    <dgm:pt modelId="{A2F1C412-3A34-4730-92F7-692A9DC53441}" type="pres">
      <dgm:prSet presAssocID="{005A5B8E-59B6-4DB3-BB4C-9DAA77B50F9B}" presName="textRect" presStyleLbl="revTx" presStyleIdx="2" presStyleCnt="4">
        <dgm:presLayoutVars>
          <dgm:chMax val="1"/>
          <dgm:chPref val="1"/>
        </dgm:presLayoutVars>
      </dgm:prSet>
      <dgm:spPr/>
    </dgm:pt>
    <dgm:pt modelId="{299FD8B1-E676-4171-9175-0926599BDD30}" type="pres">
      <dgm:prSet presAssocID="{B712EB2A-C4F2-4649-9DAB-E5D2D914BAB2}" presName="sibTrans" presStyleCnt="0"/>
      <dgm:spPr/>
    </dgm:pt>
    <dgm:pt modelId="{B59ECF72-99DD-429F-9DBE-12CE5E1190C6}" type="pres">
      <dgm:prSet presAssocID="{A470DC95-568A-41BC-AB93-2509AE16BEC6}" presName="compNode" presStyleCnt="0"/>
      <dgm:spPr/>
    </dgm:pt>
    <dgm:pt modelId="{29761B0F-AC44-4185-B45D-94D5680C1C55}" type="pres">
      <dgm:prSet presAssocID="{A470DC95-568A-41BC-AB93-2509AE16BEC6}" presName="iconBgRect" presStyleLbl="bgShp" presStyleIdx="3" presStyleCnt="4"/>
      <dgm:spPr/>
    </dgm:pt>
    <dgm:pt modelId="{405DD561-E96F-466A-BFA7-14DE4A7B48C9}" type="pres">
      <dgm:prSet presAssocID="{A470DC95-568A-41BC-AB93-2509AE16BE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0785D5AC-5380-4BBC-9B38-0B51EF5123EE}" type="pres">
      <dgm:prSet presAssocID="{A470DC95-568A-41BC-AB93-2509AE16BEC6}" presName="spaceRect" presStyleCnt="0"/>
      <dgm:spPr/>
    </dgm:pt>
    <dgm:pt modelId="{3CAAB4EC-BA89-4A2E-87DF-F7C121CC59B8}" type="pres">
      <dgm:prSet presAssocID="{A470DC95-568A-41BC-AB93-2509AE16BEC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9396B2A-1198-4AFE-ABD4-2D514154D7E2}" type="presOf" srcId="{8745CD9B-FE2B-4EB6-9927-1F738C11D33D}" destId="{02AB408A-6BD8-417C-BBF5-F6F230D35C08}" srcOrd="0" destOrd="0" presId="urn:microsoft.com/office/officeart/2018/5/layout/IconCircleLabelList"/>
    <dgm:cxn modelId="{B72C966F-5295-4B1F-98B6-0CCA7B321160}" type="presOf" srcId="{D7985FD0-F461-4FC4-89A5-9A039E7421AF}" destId="{7D49F4D3-BE7A-4E29-BDDC-C8FD18C94800}" srcOrd="0" destOrd="0" presId="urn:microsoft.com/office/officeart/2018/5/layout/IconCircleLabelList"/>
    <dgm:cxn modelId="{7B1E8580-864E-4749-96CE-DA9B61002AC4}" type="presOf" srcId="{005A5B8E-59B6-4DB3-BB4C-9DAA77B50F9B}" destId="{A2F1C412-3A34-4730-92F7-692A9DC53441}" srcOrd="0" destOrd="0" presId="urn:microsoft.com/office/officeart/2018/5/layout/IconCircleLabelList"/>
    <dgm:cxn modelId="{44CAAD87-734A-4193-8EE1-97E335EB1DD7}" srcId="{37646CA1-C33D-4C6A-B358-22D689FB672E}" destId="{8745CD9B-FE2B-4EB6-9927-1F738C11D33D}" srcOrd="0" destOrd="0" parTransId="{63245179-F7A9-4C9A-BBE8-26FCFAB39A92}" sibTransId="{EC8D5B59-E236-464E-9141-82C9F4EA2747}"/>
    <dgm:cxn modelId="{37A36799-AAF1-463B-8465-824A11AA1FCD}" srcId="{37646CA1-C33D-4C6A-B358-22D689FB672E}" destId="{005A5B8E-59B6-4DB3-BB4C-9DAA77B50F9B}" srcOrd="2" destOrd="0" parTransId="{E902A74A-320C-4010-9F20-090F2D15761D}" sibTransId="{B712EB2A-C4F2-4649-9DAB-E5D2D914BAB2}"/>
    <dgm:cxn modelId="{58BBDBB7-95D1-47CF-BA7A-B5CB56FF43D0}" type="presOf" srcId="{37646CA1-C33D-4C6A-B358-22D689FB672E}" destId="{E6188C24-135E-43D8-B0BB-96F3BBF84402}" srcOrd="0" destOrd="0" presId="urn:microsoft.com/office/officeart/2018/5/layout/IconCircleLabelList"/>
    <dgm:cxn modelId="{E64D1BCD-FFE5-4997-83E3-3793379F8CE8}" srcId="{37646CA1-C33D-4C6A-B358-22D689FB672E}" destId="{D7985FD0-F461-4FC4-89A5-9A039E7421AF}" srcOrd="1" destOrd="0" parTransId="{74A3C02C-CF63-4CB2-93F7-18DE2EC4AB8E}" sibTransId="{A299F5EA-3D47-4EC7-A168-E75FCBC39732}"/>
    <dgm:cxn modelId="{12F623E2-F40B-4855-B084-74780B5195AD}" type="presOf" srcId="{A470DC95-568A-41BC-AB93-2509AE16BEC6}" destId="{3CAAB4EC-BA89-4A2E-87DF-F7C121CC59B8}" srcOrd="0" destOrd="0" presId="urn:microsoft.com/office/officeart/2018/5/layout/IconCircleLabelList"/>
    <dgm:cxn modelId="{C5AEEBFB-B32E-4106-B4CA-5F583A8FB0E3}" srcId="{37646CA1-C33D-4C6A-B358-22D689FB672E}" destId="{A470DC95-568A-41BC-AB93-2509AE16BEC6}" srcOrd="3" destOrd="0" parTransId="{9F195AA0-3F12-49EB-B655-F7DFA3130D64}" sibTransId="{8C6E2FFD-2F51-4EFB-B4D3-BA69357200C6}"/>
    <dgm:cxn modelId="{768D636D-632D-440E-9F6C-420099C03A96}" type="presParOf" srcId="{E6188C24-135E-43D8-B0BB-96F3BBF84402}" destId="{4CA9FCA3-B863-46F8-9335-A7392324F9DF}" srcOrd="0" destOrd="0" presId="urn:microsoft.com/office/officeart/2018/5/layout/IconCircleLabelList"/>
    <dgm:cxn modelId="{0959CECD-8FA3-430D-A9F5-F87AC90D07F4}" type="presParOf" srcId="{4CA9FCA3-B863-46F8-9335-A7392324F9DF}" destId="{9305D311-CCA6-4597-B6A8-5DEE64886342}" srcOrd="0" destOrd="0" presId="urn:microsoft.com/office/officeart/2018/5/layout/IconCircleLabelList"/>
    <dgm:cxn modelId="{537F102C-96BB-45F2-B6A0-88FFC2A614F6}" type="presParOf" srcId="{4CA9FCA3-B863-46F8-9335-A7392324F9DF}" destId="{3D2ACE0F-7275-4945-947B-9B1F9EAE7E5C}" srcOrd="1" destOrd="0" presId="urn:microsoft.com/office/officeart/2018/5/layout/IconCircleLabelList"/>
    <dgm:cxn modelId="{B42BC970-B372-4F61-993A-E0C0F3B1901C}" type="presParOf" srcId="{4CA9FCA3-B863-46F8-9335-A7392324F9DF}" destId="{1B09B0AB-2B02-44F5-ADA9-C5009B6AE403}" srcOrd="2" destOrd="0" presId="urn:microsoft.com/office/officeart/2018/5/layout/IconCircleLabelList"/>
    <dgm:cxn modelId="{AE708B52-5BC0-4EEF-BD84-82DB850B6A1C}" type="presParOf" srcId="{4CA9FCA3-B863-46F8-9335-A7392324F9DF}" destId="{02AB408A-6BD8-417C-BBF5-F6F230D35C08}" srcOrd="3" destOrd="0" presId="urn:microsoft.com/office/officeart/2018/5/layout/IconCircleLabelList"/>
    <dgm:cxn modelId="{B6B1AC91-50FC-4C61-839B-A074FA4AA8BC}" type="presParOf" srcId="{E6188C24-135E-43D8-B0BB-96F3BBF84402}" destId="{CE33ECEB-7223-43C3-819F-D85DF418328D}" srcOrd="1" destOrd="0" presId="urn:microsoft.com/office/officeart/2018/5/layout/IconCircleLabelList"/>
    <dgm:cxn modelId="{B217053C-6A1A-48CC-87AA-CA24EA618A73}" type="presParOf" srcId="{E6188C24-135E-43D8-B0BB-96F3BBF84402}" destId="{F5D6A459-23EC-476A-8797-7D53589B3297}" srcOrd="2" destOrd="0" presId="urn:microsoft.com/office/officeart/2018/5/layout/IconCircleLabelList"/>
    <dgm:cxn modelId="{417656D7-EB13-41AD-B6FA-E80E7F2E5E07}" type="presParOf" srcId="{F5D6A459-23EC-476A-8797-7D53589B3297}" destId="{20FF5ADB-6136-43FC-A314-A6EFC638D6F4}" srcOrd="0" destOrd="0" presId="urn:microsoft.com/office/officeart/2018/5/layout/IconCircleLabelList"/>
    <dgm:cxn modelId="{1B560A1E-74B7-4B38-A8A2-B6AF94CE93DD}" type="presParOf" srcId="{F5D6A459-23EC-476A-8797-7D53589B3297}" destId="{34D83178-CEC8-41E1-9DE1-A4877ABE925B}" srcOrd="1" destOrd="0" presId="urn:microsoft.com/office/officeart/2018/5/layout/IconCircleLabelList"/>
    <dgm:cxn modelId="{5FC3D781-4215-40C1-B5E8-006505226B7C}" type="presParOf" srcId="{F5D6A459-23EC-476A-8797-7D53589B3297}" destId="{F456B22B-BCB3-40B8-9329-70674C0AEBBF}" srcOrd="2" destOrd="0" presId="urn:microsoft.com/office/officeart/2018/5/layout/IconCircleLabelList"/>
    <dgm:cxn modelId="{9C8EB16D-3C4F-407A-8B3F-D7404763A8F8}" type="presParOf" srcId="{F5D6A459-23EC-476A-8797-7D53589B3297}" destId="{7D49F4D3-BE7A-4E29-BDDC-C8FD18C94800}" srcOrd="3" destOrd="0" presId="urn:microsoft.com/office/officeart/2018/5/layout/IconCircleLabelList"/>
    <dgm:cxn modelId="{6DC75CD0-A147-4B51-AD3F-4DBB9B993F0D}" type="presParOf" srcId="{E6188C24-135E-43D8-B0BB-96F3BBF84402}" destId="{AAF16409-0D10-4564-96FD-48F10B488B54}" srcOrd="3" destOrd="0" presId="urn:microsoft.com/office/officeart/2018/5/layout/IconCircleLabelList"/>
    <dgm:cxn modelId="{7B12EB01-E708-4478-B0D3-518BF53A483D}" type="presParOf" srcId="{E6188C24-135E-43D8-B0BB-96F3BBF84402}" destId="{5FB5AFA1-3E8A-453D-BFE6-D5519A85132A}" srcOrd="4" destOrd="0" presId="urn:microsoft.com/office/officeart/2018/5/layout/IconCircleLabelList"/>
    <dgm:cxn modelId="{3074D715-0BCF-4D35-98A4-A1A60F1D3E33}" type="presParOf" srcId="{5FB5AFA1-3E8A-453D-BFE6-D5519A85132A}" destId="{0EC921A2-0510-444F-BA4E-94EAEB1ADDED}" srcOrd="0" destOrd="0" presId="urn:microsoft.com/office/officeart/2018/5/layout/IconCircleLabelList"/>
    <dgm:cxn modelId="{48510945-5ADB-47E7-802F-011F6F7F8B56}" type="presParOf" srcId="{5FB5AFA1-3E8A-453D-BFE6-D5519A85132A}" destId="{50BC744D-11A6-49EB-9B14-6702F10DBE81}" srcOrd="1" destOrd="0" presId="urn:microsoft.com/office/officeart/2018/5/layout/IconCircleLabelList"/>
    <dgm:cxn modelId="{6601DCF0-FC79-464C-81FB-4735C98D7241}" type="presParOf" srcId="{5FB5AFA1-3E8A-453D-BFE6-D5519A85132A}" destId="{F29C01CE-AB7C-4D9D-903C-2D9F472878A3}" srcOrd="2" destOrd="0" presId="urn:microsoft.com/office/officeart/2018/5/layout/IconCircleLabelList"/>
    <dgm:cxn modelId="{720A4683-4839-422E-8E3C-4822C6356E0F}" type="presParOf" srcId="{5FB5AFA1-3E8A-453D-BFE6-D5519A85132A}" destId="{A2F1C412-3A34-4730-92F7-692A9DC53441}" srcOrd="3" destOrd="0" presId="urn:microsoft.com/office/officeart/2018/5/layout/IconCircleLabelList"/>
    <dgm:cxn modelId="{7DF874BF-1B12-46B7-B112-AEDCC96FB491}" type="presParOf" srcId="{E6188C24-135E-43D8-B0BB-96F3BBF84402}" destId="{299FD8B1-E676-4171-9175-0926599BDD30}" srcOrd="5" destOrd="0" presId="urn:microsoft.com/office/officeart/2018/5/layout/IconCircleLabelList"/>
    <dgm:cxn modelId="{EEEE1A16-5F34-4882-B6C3-838C375929AD}" type="presParOf" srcId="{E6188C24-135E-43D8-B0BB-96F3BBF84402}" destId="{B59ECF72-99DD-429F-9DBE-12CE5E1190C6}" srcOrd="6" destOrd="0" presId="urn:microsoft.com/office/officeart/2018/5/layout/IconCircleLabelList"/>
    <dgm:cxn modelId="{2CE8FF37-30F9-45E5-B2AE-EF3BF5596106}" type="presParOf" srcId="{B59ECF72-99DD-429F-9DBE-12CE5E1190C6}" destId="{29761B0F-AC44-4185-B45D-94D5680C1C55}" srcOrd="0" destOrd="0" presId="urn:microsoft.com/office/officeart/2018/5/layout/IconCircleLabelList"/>
    <dgm:cxn modelId="{90226CDE-A365-45D4-8E38-E4CF8DFBAD46}" type="presParOf" srcId="{B59ECF72-99DD-429F-9DBE-12CE5E1190C6}" destId="{405DD561-E96F-466A-BFA7-14DE4A7B48C9}" srcOrd="1" destOrd="0" presId="urn:microsoft.com/office/officeart/2018/5/layout/IconCircleLabelList"/>
    <dgm:cxn modelId="{0A02CC16-EF53-4BE8-AEFB-177DA0FD5E1A}" type="presParOf" srcId="{B59ECF72-99DD-429F-9DBE-12CE5E1190C6}" destId="{0785D5AC-5380-4BBC-9B38-0B51EF5123EE}" srcOrd="2" destOrd="0" presId="urn:microsoft.com/office/officeart/2018/5/layout/IconCircleLabelList"/>
    <dgm:cxn modelId="{AD809158-C875-4EBC-AE0C-DA1131B9930E}" type="presParOf" srcId="{B59ECF72-99DD-429F-9DBE-12CE5E1190C6}" destId="{3CAAB4EC-BA89-4A2E-87DF-F7C121CC59B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70D4C-6B4E-40DF-A29D-0839C75B864B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7C831-9174-44C4-B8F3-4BBA07C6E58B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A6EB9-69F0-4890-8383-481B96F9C317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Games are expensive</a:t>
          </a:r>
          <a:endParaRPr lang="en-US" sz="1800" kern="1200"/>
        </a:p>
      </dsp:txBody>
      <dsp:txXfrm>
        <a:off x="1110795" y="1897"/>
        <a:ext cx="5385254" cy="961727"/>
      </dsp:txXfrm>
    </dsp:sp>
    <dsp:sp modelId="{94A1521A-DB1C-4BEE-B924-9C3648FE132B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23D82A-27BF-4C52-8EE6-04FD85263577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B628E-9503-4199-B70D-A5E54D5DA3B0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Individual developers cannot publish their games</a:t>
          </a:r>
          <a:endParaRPr lang="en-US" sz="1800" kern="1200"/>
        </a:p>
      </dsp:txBody>
      <dsp:txXfrm>
        <a:off x="1110795" y="1204056"/>
        <a:ext cx="5385254" cy="961727"/>
      </dsp:txXfrm>
    </dsp:sp>
    <dsp:sp modelId="{9B452EB6-FEF3-4257-8565-4F94BEE54776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71E6F-B79B-4530-A019-77745F029D1C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4AE87-C417-4AA8-BCF6-632DDCD84A6C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There are very few websites that let you play a game on pc with a subscription service </a:t>
          </a:r>
          <a:endParaRPr lang="en-US" sz="1800" kern="1200"/>
        </a:p>
      </dsp:txBody>
      <dsp:txXfrm>
        <a:off x="1110795" y="2406215"/>
        <a:ext cx="5385254" cy="961727"/>
      </dsp:txXfrm>
    </dsp:sp>
    <dsp:sp modelId="{96585901-07B5-44EE-A066-BE97E2551F48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8F16B-0E33-4ED9-AC0E-7C870307C885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107AC-970D-4162-BC86-762BABF936E1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You need to have accounts on different game publishing websites in order to stay connected to your in game friends</a:t>
          </a:r>
          <a:endParaRPr lang="en-US" sz="1800" kern="1200"/>
        </a:p>
      </dsp:txBody>
      <dsp:txXfrm>
        <a:off x="1110795" y="3608375"/>
        <a:ext cx="5385254" cy="961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FED51-A997-46EA-93BC-8A5534931CAB}">
      <dsp:nvSpPr>
        <dsp:cNvPr id="0" name=""/>
        <dsp:cNvSpPr/>
      </dsp:nvSpPr>
      <dsp:spPr>
        <a:xfrm>
          <a:off x="276718" y="43630"/>
          <a:ext cx="1369144" cy="13691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4C5A0-0A5A-4FA7-A185-FA283A3DCFAA}">
      <dsp:nvSpPr>
        <dsp:cNvPr id="0" name=""/>
        <dsp:cNvSpPr/>
      </dsp:nvSpPr>
      <dsp:spPr>
        <a:xfrm>
          <a:off x="564238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061A7-A188-4FD2-8FA0-26D55A844FBB}">
      <dsp:nvSpPr>
        <dsp:cNvPr id="0" name=""/>
        <dsp:cNvSpPr/>
      </dsp:nvSpPr>
      <dsp:spPr>
        <a:xfrm>
          <a:off x="193925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Conducting surveys helped us determine what our users really want from our website</a:t>
          </a:r>
        </a:p>
      </dsp:txBody>
      <dsp:txXfrm>
        <a:off x="1939251" y="43630"/>
        <a:ext cx="3227270" cy="1369144"/>
      </dsp:txXfrm>
    </dsp:sp>
    <dsp:sp modelId="{6E03120C-DDB1-4389-946F-1CD114657925}">
      <dsp:nvSpPr>
        <dsp:cNvPr id="0" name=""/>
        <dsp:cNvSpPr/>
      </dsp:nvSpPr>
      <dsp:spPr>
        <a:xfrm>
          <a:off x="5728848" y="43630"/>
          <a:ext cx="1369144" cy="13691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C2E35-6840-4B3B-99F8-9E37D0650659}">
      <dsp:nvSpPr>
        <dsp:cNvPr id="0" name=""/>
        <dsp:cNvSpPr/>
      </dsp:nvSpPr>
      <dsp:spPr>
        <a:xfrm>
          <a:off x="6016369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62B91-F983-4AA4-9BFA-1712E3091A8D}">
      <dsp:nvSpPr>
        <dsp:cNvPr id="0" name=""/>
        <dsp:cNvSpPr/>
      </dsp:nvSpPr>
      <dsp:spPr>
        <a:xfrm>
          <a:off x="739138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had 51 people who actively participated in our survey</a:t>
          </a:r>
        </a:p>
      </dsp:txBody>
      <dsp:txXfrm>
        <a:off x="7391381" y="43630"/>
        <a:ext cx="3227270" cy="1369144"/>
      </dsp:txXfrm>
    </dsp:sp>
    <dsp:sp modelId="{DC6671E7-093C-4190-AEFC-D9C9A88F3900}">
      <dsp:nvSpPr>
        <dsp:cNvPr id="0" name=""/>
        <dsp:cNvSpPr/>
      </dsp:nvSpPr>
      <dsp:spPr>
        <a:xfrm>
          <a:off x="276718" y="1991502"/>
          <a:ext cx="1369144" cy="13691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3E72E-F4D3-4957-A198-B90FCEF9C41E}">
      <dsp:nvSpPr>
        <dsp:cNvPr id="0" name=""/>
        <dsp:cNvSpPr/>
      </dsp:nvSpPr>
      <dsp:spPr>
        <a:xfrm>
          <a:off x="564238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9F00C-DC6F-4603-B3B5-84C7931C9504}">
      <dsp:nvSpPr>
        <dsp:cNvPr id="0" name=""/>
        <dsp:cNvSpPr/>
      </dsp:nvSpPr>
      <dsp:spPr>
        <a:xfrm>
          <a:off x="193925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list of features was provided</a:t>
          </a:r>
        </a:p>
      </dsp:txBody>
      <dsp:txXfrm>
        <a:off x="1939251" y="1991502"/>
        <a:ext cx="3227270" cy="1369144"/>
      </dsp:txXfrm>
    </dsp:sp>
    <dsp:sp modelId="{E1BDDA5F-9C9A-48CC-A5DD-77530820A6B4}">
      <dsp:nvSpPr>
        <dsp:cNvPr id="0" name=""/>
        <dsp:cNvSpPr/>
      </dsp:nvSpPr>
      <dsp:spPr>
        <a:xfrm>
          <a:off x="5728848" y="1991502"/>
          <a:ext cx="1369144" cy="13691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D834F-BB19-4610-B86F-2785BD229D8C}">
      <dsp:nvSpPr>
        <dsp:cNvPr id="0" name=""/>
        <dsp:cNvSpPr/>
      </dsp:nvSpPr>
      <dsp:spPr>
        <a:xfrm>
          <a:off x="6016369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AA868-FF77-4C08-A416-061D0C26CD73}">
      <dsp:nvSpPr>
        <dsp:cNvPr id="0" name=""/>
        <dsp:cNvSpPr/>
      </dsp:nvSpPr>
      <dsp:spPr>
        <a:xfrm>
          <a:off x="739138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Both open and closed ended questions were used to gather responses from our users</a:t>
          </a:r>
        </a:p>
      </dsp:txBody>
      <dsp:txXfrm>
        <a:off x="7391381" y="1991502"/>
        <a:ext cx="3227270" cy="13691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ADE50-E0D0-1B45-B578-5105E997818D}">
      <dsp:nvSpPr>
        <dsp:cNvPr id="0" name=""/>
        <dsp:cNvSpPr/>
      </dsp:nvSpPr>
      <dsp:spPr>
        <a:xfrm>
          <a:off x="0" y="2809"/>
          <a:ext cx="6496050" cy="135065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Top Ranked Features: </a:t>
          </a:r>
          <a:endParaRPr lang="en-US" sz="3400" kern="1200"/>
        </a:p>
      </dsp:txBody>
      <dsp:txXfrm>
        <a:off x="65934" y="68743"/>
        <a:ext cx="6364182" cy="1218787"/>
      </dsp:txXfrm>
    </dsp:sp>
    <dsp:sp modelId="{4B12644A-D836-CE4F-8498-113DCE3CAE26}">
      <dsp:nvSpPr>
        <dsp:cNvPr id="0" name=""/>
        <dsp:cNvSpPr/>
      </dsp:nvSpPr>
      <dsp:spPr>
        <a:xfrm>
          <a:off x="0" y="1353465"/>
          <a:ext cx="6496050" cy="93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50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0" i="0" kern="1200"/>
            <a:t>Achievement Points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0" i="0" kern="1200"/>
            <a:t>Subscription service</a:t>
          </a:r>
          <a:endParaRPr lang="en-US" sz="2700" kern="1200"/>
        </a:p>
      </dsp:txBody>
      <dsp:txXfrm>
        <a:off x="0" y="1353465"/>
        <a:ext cx="6496050" cy="932535"/>
      </dsp:txXfrm>
    </dsp:sp>
    <dsp:sp modelId="{645105D3-A33E-AA45-97F1-9DC83C072EC2}">
      <dsp:nvSpPr>
        <dsp:cNvPr id="0" name=""/>
        <dsp:cNvSpPr/>
      </dsp:nvSpPr>
      <dsp:spPr>
        <a:xfrm>
          <a:off x="0" y="2286000"/>
          <a:ext cx="6496050" cy="1350655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/>
            <a:t>Features adopted from user survey:</a:t>
          </a:r>
          <a:endParaRPr lang="en-US" sz="3400" kern="1200"/>
        </a:p>
      </dsp:txBody>
      <dsp:txXfrm>
        <a:off x="65934" y="2351934"/>
        <a:ext cx="6364182" cy="1218787"/>
      </dsp:txXfrm>
    </dsp:sp>
    <dsp:sp modelId="{17423EC2-1D10-8342-A7F3-C9B1C220BE2B}">
      <dsp:nvSpPr>
        <dsp:cNvPr id="0" name=""/>
        <dsp:cNvSpPr/>
      </dsp:nvSpPr>
      <dsp:spPr>
        <a:xfrm>
          <a:off x="0" y="3636655"/>
          <a:ext cx="6496050" cy="932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50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0" i="0" kern="1200"/>
            <a:t>Game tournaments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b="0" i="0" kern="1200"/>
            <a:t>Game mods</a:t>
          </a:r>
          <a:endParaRPr lang="en-US" sz="2700" kern="1200"/>
        </a:p>
      </dsp:txBody>
      <dsp:txXfrm>
        <a:off x="0" y="3636655"/>
        <a:ext cx="6496050" cy="9325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76F95-C97F-4E53-A80D-EE6AD15286F4}">
      <dsp:nvSpPr>
        <dsp:cNvPr id="0" name=""/>
        <dsp:cNvSpPr/>
      </dsp:nvSpPr>
      <dsp:spPr>
        <a:xfrm>
          <a:off x="812684" y="80209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CC473-7BE5-4AAC-AB8D-0B75D0BF0BD7}">
      <dsp:nvSpPr>
        <dsp:cNvPr id="0" name=""/>
        <dsp:cNvSpPr/>
      </dsp:nvSpPr>
      <dsp:spPr>
        <a:xfrm>
          <a:off x="317684" y="18821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subscription service for pc games</a:t>
          </a:r>
        </a:p>
      </dsp:txBody>
      <dsp:txXfrm>
        <a:off x="317684" y="1882179"/>
        <a:ext cx="1800000" cy="720000"/>
      </dsp:txXfrm>
    </dsp:sp>
    <dsp:sp modelId="{64B2E192-CB24-4786-A9FB-029B83E4C91C}">
      <dsp:nvSpPr>
        <dsp:cNvPr id="0" name=""/>
        <dsp:cNvSpPr/>
      </dsp:nvSpPr>
      <dsp:spPr>
        <a:xfrm>
          <a:off x="2927684" y="80209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2CA55-DDB9-4E5F-B620-976C1429BE6F}">
      <dsp:nvSpPr>
        <dsp:cNvPr id="0" name=""/>
        <dsp:cNvSpPr/>
      </dsp:nvSpPr>
      <dsp:spPr>
        <a:xfrm>
          <a:off x="2432684" y="18821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 achievement point system</a:t>
          </a:r>
        </a:p>
      </dsp:txBody>
      <dsp:txXfrm>
        <a:off x="2432684" y="1882179"/>
        <a:ext cx="1800000" cy="720000"/>
      </dsp:txXfrm>
    </dsp:sp>
    <dsp:sp modelId="{AE2EE9CB-BE8D-49B9-A7AC-11E7163119EC}">
      <dsp:nvSpPr>
        <dsp:cNvPr id="0" name=""/>
        <dsp:cNvSpPr/>
      </dsp:nvSpPr>
      <dsp:spPr>
        <a:xfrm>
          <a:off x="5042684" y="80209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1189B-76BC-4BED-B7B1-85726F293FBC}">
      <dsp:nvSpPr>
        <dsp:cNvPr id="0" name=""/>
        <dsp:cNvSpPr/>
      </dsp:nvSpPr>
      <dsp:spPr>
        <a:xfrm>
          <a:off x="4547684" y="18821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Gaming tournaments</a:t>
          </a:r>
        </a:p>
      </dsp:txBody>
      <dsp:txXfrm>
        <a:off x="4547684" y="1882179"/>
        <a:ext cx="1800000" cy="720000"/>
      </dsp:txXfrm>
    </dsp:sp>
    <dsp:sp modelId="{98E2FEC4-6702-44EF-9E44-374712B5D1F6}">
      <dsp:nvSpPr>
        <dsp:cNvPr id="0" name=""/>
        <dsp:cNvSpPr/>
      </dsp:nvSpPr>
      <dsp:spPr>
        <a:xfrm>
          <a:off x="7157685" y="80209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E7F16-44DE-4A78-AF8D-24FD383F9C09}">
      <dsp:nvSpPr>
        <dsp:cNvPr id="0" name=""/>
        <dsp:cNvSpPr/>
      </dsp:nvSpPr>
      <dsp:spPr>
        <a:xfrm>
          <a:off x="6662684" y="18821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Gaming mods</a:t>
          </a:r>
        </a:p>
      </dsp:txBody>
      <dsp:txXfrm>
        <a:off x="6662684" y="1882179"/>
        <a:ext cx="1800000" cy="720000"/>
      </dsp:txXfrm>
    </dsp:sp>
    <dsp:sp modelId="{85A1355C-B58E-4CF7-B905-17C3130BA37C}">
      <dsp:nvSpPr>
        <dsp:cNvPr id="0" name=""/>
        <dsp:cNvSpPr/>
      </dsp:nvSpPr>
      <dsp:spPr>
        <a:xfrm>
          <a:off x="9272684" y="80209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EB071-E930-485B-A52F-7C34E1E7298E}">
      <dsp:nvSpPr>
        <dsp:cNvPr id="0" name=""/>
        <dsp:cNvSpPr/>
      </dsp:nvSpPr>
      <dsp:spPr>
        <a:xfrm>
          <a:off x="8777685" y="18821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Chat service </a:t>
          </a:r>
        </a:p>
      </dsp:txBody>
      <dsp:txXfrm>
        <a:off x="8777685" y="1882179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EC12D-C790-C448-A9EE-34B3CE02605A}">
      <dsp:nvSpPr>
        <dsp:cNvPr id="0" name=""/>
        <dsp:cNvSpPr/>
      </dsp:nvSpPr>
      <dsp:spPr>
        <a:xfrm>
          <a:off x="0" y="28858"/>
          <a:ext cx="10895369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Added an order page</a:t>
          </a:r>
        </a:p>
      </dsp:txBody>
      <dsp:txXfrm>
        <a:off x="37467" y="66325"/>
        <a:ext cx="10820435" cy="692586"/>
      </dsp:txXfrm>
    </dsp:sp>
    <dsp:sp modelId="{BE8300E6-3FB8-4143-8585-4930EB802D18}">
      <dsp:nvSpPr>
        <dsp:cNvPr id="0" name=""/>
        <dsp:cNvSpPr/>
      </dsp:nvSpPr>
      <dsp:spPr>
        <a:xfrm>
          <a:off x="0" y="888538"/>
          <a:ext cx="10895369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Added a help page</a:t>
          </a:r>
        </a:p>
      </dsp:txBody>
      <dsp:txXfrm>
        <a:off x="37467" y="926005"/>
        <a:ext cx="10820435" cy="692586"/>
      </dsp:txXfrm>
    </dsp:sp>
    <dsp:sp modelId="{67797043-99F1-E34B-91F3-1D443492623C}">
      <dsp:nvSpPr>
        <dsp:cNvPr id="0" name=""/>
        <dsp:cNvSpPr/>
      </dsp:nvSpPr>
      <dsp:spPr>
        <a:xfrm>
          <a:off x="0" y="1748218"/>
          <a:ext cx="10895369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Changed Buy/ Subscribe button</a:t>
          </a:r>
        </a:p>
      </dsp:txBody>
      <dsp:txXfrm>
        <a:off x="37467" y="1785685"/>
        <a:ext cx="10820435" cy="692586"/>
      </dsp:txXfrm>
    </dsp:sp>
    <dsp:sp modelId="{7301262B-8F81-6F4B-A981-244BE587E822}">
      <dsp:nvSpPr>
        <dsp:cNvPr id="0" name=""/>
        <dsp:cNvSpPr/>
      </dsp:nvSpPr>
      <dsp:spPr>
        <a:xfrm>
          <a:off x="0" y="2607898"/>
          <a:ext cx="10895369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/>
            <a:t>Included a cart and home button</a:t>
          </a:r>
        </a:p>
      </dsp:txBody>
      <dsp:txXfrm>
        <a:off x="37467" y="2645365"/>
        <a:ext cx="10820435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5D311-CCA6-4597-B6A8-5DEE64886342}">
      <dsp:nvSpPr>
        <dsp:cNvPr id="0" name=""/>
        <dsp:cNvSpPr/>
      </dsp:nvSpPr>
      <dsp:spPr>
        <a:xfrm>
          <a:off x="550892" y="394754"/>
          <a:ext cx="1444760" cy="14447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ACE0F-7275-4945-947B-9B1F9EAE7E5C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B408A-6BD8-417C-BBF5-F6F230D35C08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/>
            <a:t>Analyze your audience or users.</a:t>
          </a:r>
          <a:endParaRPr lang="en-US" sz="1500" kern="1200"/>
        </a:p>
      </dsp:txBody>
      <dsp:txXfrm>
        <a:off x="89042" y="2289522"/>
        <a:ext cx="2368460" cy="720000"/>
      </dsp:txXfrm>
    </dsp:sp>
    <dsp:sp modelId="{20FF5ADB-6136-43FC-A314-A6EFC638D6F4}">
      <dsp:nvSpPr>
        <dsp:cNvPr id="0" name=""/>
        <dsp:cNvSpPr/>
      </dsp:nvSpPr>
      <dsp:spPr>
        <a:xfrm>
          <a:off x="3333833" y="394754"/>
          <a:ext cx="1444760" cy="14447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83178-CEC8-41E1-9DE1-A4877ABE925B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9F4D3-BE7A-4E29-BDDC-C8FD18C94800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/>
            <a:t>Conducting surveys can help avoid mistakes</a:t>
          </a:r>
          <a:endParaRPr lang="en-US" sz="1500" kern="1200"/>
        </a:p>
      </dsp:txBody>
      <dsp:txXfrm>
        <a:off x="2871984" y="2289522"/>
        <a:ext cx="2368460" cy="720000"/>
      </dsp:txXfrm>
    </dsp:sp>
    <dsp:sp modelId="{0EC921A2-0510-444F-BA4E-94EAEB1ADDED}">
      <dsp:nvSpPr>
        <dsp:cNvPr id="0" name=""/>
        <dsp:cNvSpPr/>
      </dsp:nvSpPr>
      <dsp:spPr>
        <a:xfrm>
          <a:off x="6116775" y="394754"/>
          <a:ext cx="1444760" cy="14447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C744D-11A6-49EB-9B14-6702F10DBE81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1C412-3A34-4730-92F7-692A9DC53441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/>
            <a:t>Create wireframes </a:t>
          </a:r>
          <a:endParaRPr lang="en-US" sz="1500" kern="1200"/>
        </a:p>
      </dsp:txBody>
      <dsp:txXfrm>
        <a:off x="5654925" y="2289522"/>
        <a:ext cx="2368460" cy="720000"/>
      </dsp:txXfrm>
    </dsp:sp>
    <dsp:sp modelId="{29761B0F-AC44-4185-B45D-94D5680C1C55}">
      <dsp:nvSpPr>
        <dsp:cNvPr id="0" name=""/>
        <dsp:cNvSpPr/>
      </dsp:nvSpPr>
      <dsp:spPr>
        <a:xfrm>
          <a:off x="8899716" y="394754"/>
          <a:ext cx="1444760" cy="14447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DD561-E96F-466A-BFA7-14DE4A7B48C9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AB4EC-BA89-4A2E-87DF-F7C121CC59B8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/>
            <a:t>User testing is crucial for a web application’s success</a:t>
          </a:r>
          <a:endParaRPr lang="en-US" sz="1500" kern="1200"/>
        </a:p>
      </dsp:txBody>
      <dsp:txXfrm>
        <a:off x="8437866" y="2289522"/>
        <a:ext cx="236846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72DC3-996F-1640-9B69-7FF049D7A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>
                <a:solidFill>
                  <a:srgbClr val="EBEBEB"/>
                </a:solidFill>
              </a:rPr>
              <a:t>SubToGames.com A Gaming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2B4D8-678C-1647-84D6-8246E6F3D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By Samandeep Singh And ijaz mirza </a:t>
            </a: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C10A1A-316E-3445-B33E-B43244E1A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8160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5A324-3F18-D244-9902-64FE8139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Website Initial wireframes</a:t>
            </a:r>
          </a:p>
        </p:txBody>
      </p:sp>
      <p:sp>
        <p:nvSpPr>
          <p:cNvPr id="5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Freeform: Shape 6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2" name="Content Placeholder 3">
            <a:extLst>
              <a:ext uri="{FF2B5EF4-FFF2-40B4-BE49-F238E27FC236}">
                <a16:creationId xmlns:a16="http://schemas.microsoft.com/office/drawing/2014/main" id="{713309C4-56C3-F04B-9BC2-391ECDB4FB7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5362"/>
            <a:ext cx="7463681" cy="5100638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6C7B8D-772F-A84E-B25F-A5463DF7D9C4}"/>
              </a:ext>
            </a:extLst>
          </p:cNvPr>
          <p:cNvSpPr txBox="1"/>
          <p:nvPr/>
        </p:nvSpPr>
        <p:spPr>
          <a:xfrm>
            <a:off x="8262739" y="4392387"/>
            <a:ext cx="2605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Achievement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147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07A29-9CA4-FE40-A107-BB19B5593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Website Initial wireframes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2A727A-0EF8-4691-92D4-6ABCDFA7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Subscription Page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90014EC-3DC7-D44E-B183-FC116EF578E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582" y="1243012"/>
            <a:ext cx="7684417" cy="488632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65656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900B3-CE4F-D44D-9E0D-A8E57436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Website Initial Wireframes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6CBB8F-CAAD-9248-85AD-50CC30C62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8981" y="837002"/>
            <a:ext cx="7379356" cy="5183996"/>
          </a:xfrm>
          <a:prstGeom prst="rect">
            <a:avLst/>
          </a:prstGeom>
          <a:effectLst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DA18EC-89BE-2745-B478-E50FC9B516DF}"/>
              </a:ext>
            </a:extLst>
          </p:cNvPr>
          <p:cNvSpPr/>
          <p:nvPr/>
        </p:nvSpPr>
        <p:spPr>
          <a:xfrm>
            <a:off x="8274205" y="4414922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Game Mods</a:t>
            </a:r>
          </a:p>
        </p:txBody>
      </p:sp>
    </p:spTree>
    <p:extLst>
      <p:ext uri="{BB962C8B-B14F-4D97-AF65-F5344CB8AC3E}">
        <p14:creationId xmlns:p14="http://schemas.microsoft.com/office/powerpoint/2010/main" val="3724794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A4CF9-F38A-D84B-9E05-93ADD7B8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C695-705E-1D4B-9B20-0FCBFE582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What went well? (Positive Feedback)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sz="1500" dirty="0"/>
              <a:t>The placement of buttons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sz="1500" dirty="0"/>
              <a:t>Navigation system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sz="1500" dirty="0"/>
              <a:t>Labels of buttons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What didn’t go well? (Negative Feedback)</a:t>
            </a:r>
          </a:p>
          <a:p>
            <a:pPr marL="685800" lvl="1">
              <a:lnSpc>
                <a:spcPct val="90000"/>
              </a:lnSpc>
              <a:buClr>
                <a:schemeClr val="tx1"/>
              </a:buClr>
            </a:pPr>
            <a:r>
              <a:rPr lang="en-US" sz="1500" dirty="0"/>
              <a:t>Achievement page was confusing</a:t>
            </a:r>
          </a:p>
          <a:p>
            <a:pPr marL="685800" lvl="1">
              <a:lnSpc>
                <a:spcPct val="90000"/>
              </a:lnSpc>
              <a:buClr>
                <a:schemeClr val="tx1"/>
              </a:buClr>
            </a:pPr>
            <a:r>
              <a:rPr lang="en-US" sz="1500" dirty="0"/>
              <a:t>Buy/Subscribe button on the home page</a:t>
            </a:r>
          </a:p>
          <a:p>
            <a:pPr marL="685800" lvl="1">
              <a:lnSpc>
                <a:spcPct val="90000"/>
              </a:lnSpc>
              <a:buClr>
                <a:schemeClr val="tx1"/>
              </a:buClr>
            </a:pPr>
            <a:r>
              <a:rPr lang="en-US" sz="1500" dirty="0"/>
              <a:t>Need for a help page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26495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6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59E15-356F-5342-90B6-B913CCCD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Revised wireframes</a:t>
            </a:r>
          </a:p>
        </p:txBody>
      </p:sp>
      <p:sp>
        <p:nvSpPr>
          <p:cNvPr id="47" name="Rectangle 40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Freeform: Shape 42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5DD120-776B-4BD1-BAFC-488F028C9C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993983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7940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7BE90-A43C-0F49-83E8-EAA40BA84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Key Points learned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E4F8EC-91F3-4B02-B7E6-2343015201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03890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5475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6AFCD-0975-8C4A-AC12-9784BEE5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CAB525-A71B-C94B-BEE3-413188CB03C4}"/>
              </a:ext>
            </a:extLst>
          </p:cNvPr>
          <p:cNvSpPr txBox="1"/>
          <p:nvPr/>
        </p:nvSpPr>
        <p:spPr>
          <a:xfrm>
            <a:off x="4984004" y="1635884"/>
            <a:ext cx="2223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54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62E40-CC80-1A47-96E4-2494DDB0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How it started? Problems in Gaming Websites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17F4D7-9339-4D09-920C-97D39BA45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115758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533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3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29A32-005A-F544-AC00-1AD43CDD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Target Audience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799DC8F-F787-6945-8310-0BA69A39B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Our potential users would be both professional or non professional gamers who love to try new games.</a:t>
            </a:r>
          </a:p>
          <a:p>
            <a:r>
              <a:rPr lang="en-US">
                <a:solidFill>
                  <a:srgbClr val="FFFFFF"/>
                </a:solidFill>
              </a:rPr>
              <a:t>People who just want to try some games before they choose the categories they like</a:t>
            </a:r>
          </a:p>
          <a:p>
            <a:r>
              <a:rPr lang="en-US">
                <a:solidFill>
                  <a:srgbClr val="FFFFFF"/>
                </a:solidFill>
              </a:rPr>
              <a:t>The age group of our users would be from 13 to 35 years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44" name="Freeform: Shape 37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1BAB551F-C346-4605-8CE1-1C11F478C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3742" y="1438929"/>
            <a:ext cx="3980139" cy="3980139"/>
          </a:xfrm>
          <a:prstGeom prst="rect">
            <a:avLst/>
          </a:prstGeom>
          <a:effectLst/>
        </p:spPr>
      </p:pic>
      <p:sp>
        <p:nvSpPr>
          <p:cNvPr id="45" name="Rectangle 39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2654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147CE-E6D7-BF45-9ED3-80BD11F5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User Survey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2686D4-5614-4A32-995A-4F2B458DD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67807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72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CF01-092D-B341-8173-C1D12E63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User Survey Results</a:t>
            </a: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7B8E9618-F210-4778-981A-690A8648F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423581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0150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5066C-1708-5A43-8D7F-9FA600DF9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Features our website offers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E58FA1-2C0A-43CC-BCE5-1812B2645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72865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484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0AFEA-733E-E645-A428-4610393D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Website Initial wireframes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6BA60C0-B6BB-4F01-8DD7-AB2E80B8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</a:rPr>
              <a:t>Site Map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E1C7D73-FF7B-D04F-92C3-86CCC04F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445" y="1843088"/>
            <a:ext cx="7628989" cy="40433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35020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0AFEA-733E-E645-A428-4610393D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Website Initial wireframes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6BA60C0-B6BB-4F01-8DD7-AB2E80B8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925" y="4588329"/>
            <a:ext cx="3352375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Home Page</a:t>
            </a:r>
          </a:p>
        </p:txBody>
      </p:sp>
      <p:sp>
        <p:nvSpPr>
          <p:cNvPr id="38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3A88897-9C49-B84E-818E-F5C4CFBFFA0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842964"/>
            <a:ext cx="7314037" cy="525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4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0AFEA-733E-E645-A428-4610393D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Website Initial wireframes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6BA60C0-B6BB-4F01-8DD7-AB2E80B84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400" cap="all" dirty="0">
                <a:solidFill>
                  <a:srgbClr val="FFFFFF"/>
                </a:solidFill>
              </a:rPr>
              <a:t>Ongoing Tournament</a:t>
            </a:r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4923E4-639A-554D-BDD8-A3445BBB5D4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582" y="900113"/>
            <a:ext cx="7408193" cy="541496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11588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Macintosh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</vt:lpstr>
      <vt:lpstr>SubToGames.com A Gaming website</vt:lpstr>
      <vt:lpstr>How it started? Problems in Gaming Websites</vt:lpstr>
      <vt:lpstr>Target Audience</vt:lpstr>
      <vt:lpstr>User Survey </vt:lpstr>
      <vt:lpstr>User Survey Results</vt:lpstr>
      <vt:lpstr>Features our website offers</vt:lpstr>
      <vt:lpstr>Website Initial wireframes</vt:lpstr>
      <vt:lpstr>Website Initial wireframes</vt:lpstr>
      <vt:lpstr>Website Initial wireframes</vt:lpstr>
      <vt:lpstr>Website Initial wireframes</vt:lpstr>
      <vt:lpstr>Website Initial wireframes</vt:lpstr>
      <vt:lpstr>Website Initial Wireframes</vt:lpstr>
      <vt:lpstr>User Testing</vt:lpstr>
      <vt:lpstr>Revised wireframes</vt:lpstr>
      <vt:lpstr>Key Points learned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SubToGames.com A Gaming website</dc:title>
  <dc:creator>Samandeep Singh</dc:creator>
  <cp:lastModifiedBy>Samandeep Singh</cp:lastModifiedBy>
  <cp:revision>1</cp:revision>
  <dcterms:created xsi:type="dcterms:W3CDTF">2019-04-15T22:36:53Z</dcterms:created>
  <dcterms:modified xsi:type="dcterms:W3CDTF">2019-04-15T22:37:27Z</dcterms:modified>
</cp:coreProperties>
</file>