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69"/>
  </p:normalViewPr>
  <p:slideViewPr>
    <p:cSldViewPr snapToGrid="0">
      <p:cViewPr varScale="1">
        <p:scale>
          <a:sx n="87" d="100"/>
          <a:sy n="87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8D3C-B112-88FA-A6C3-F35DDFD1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6F9A-DAE2-EA27-FF7C-A22A7F17B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3229-F85F-7DC0-3081-DF0701E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8C4D-3C83-1CD9-9143-C0684D53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D49E-7D67-0B1C-3C17-9B9DB609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7C10-AA6F-9F50-3DCD-F27D2D84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D1CEB-0694-0367-9751-1E96F7F7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C3BF-50EE-1943-1C0A-867B4AE4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89BE-6F1B-445A-D01A-6208739D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9461-1792-08BA-0F1B-CC444023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6286-561B-7915-12A1-0464FE4EF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9228-9BA5-01D0-250E-D348B4D0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43D9-EE53-A265-10F6-0D5E087E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169E-576C-09E6-1A8D-CEACFF96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EBE1-ACF7-50D2-96E9-F946165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2569-9274-2282-B83E-6D39DB50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6A1D-A310-3CCF-7696-00C13DBE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9D12-60BC-D84F-BAEF-6EE80AD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EE43-E151-219D-C6DB-8F01047F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157F-3A6A-65C4-64AA-5B9D9411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FAD3-573A-9FCE-DDA2-04B12156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16E4-88ED-65F0-8A4D-96EF8BE2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0F65-52CC-9915-863C-1FC09D7C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C806-CE23-4A37-55CF-EC998668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D46C-EEAB-DBBE-9744-91CCA63F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ADE1-10AC-B2B8-4DBE-9221EA7D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E824-3F88-C71C-63C3-C10AA114F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82CC-82B6-41CD-5B68-C4E957973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24D6-E14A-4B52-DC9B-4CFB0EDE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7D25-62E9-80C1-8588-395980C1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ACBC-76C4-E33B-D724-7B5A91A5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343-AB05-0473-507A-459EEBEF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723E-A96B-6B4B-4250-C0F4F07A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3A26E-83D4-EB03-7B23-7D184C85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FE34D-8A5E-1B93-2FCE-3A8EEEFB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DD0C1-434B-0322-EB02-002D2A975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BBD06-7CB9-6563-C12E-3E64638A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54A86-2F99-91F7-9443-83E31031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26B6A-3632-2E0B-E824-3352AA9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E16-9355-4BBC-90EF-A6C6336B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AACA5-CFDA-1F55-6C03-C354FBBF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45D73-347C-CA94-6052-28EF5116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3494B-968E-6287-687C-CF14609C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8EC04-4E1C-0BF2-8D82-308217E0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56FF7-3B53-ECD5-6904-26DEDCB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18139-49A0-A31F-6D43-C48345BF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1C00-3AC4-E501-F13B-E692F954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1D62-83D6-EA22-BF67-848419B2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5BAD9-48DC-CB12-AE08-A4F94BC39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763C-8800-025E-A81B-8874D65F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306A7-10FB-8C93-B209-867D647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E38E-E404-CAAD-0E75-025657C9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77CE-5E16-A1F1-F2AF-E4328941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BECBF-02DD-BFB6-8328-EABC3FFD5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B362-DC2E-702E-DB10-34B408B5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5203-1209-5DE7-53C1-A1DE2BD9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61C6F-1426-F8C6-EF24-7BD0E220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6C49-E976-5060-0AA0-DA567CF0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2CE-6B2A-FE92-BA78-9EB0A6E7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C054-0127-7906-692D-FD25E400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D7CA-DA1D-E414-E165-5FD7E7099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A524-AA28-694E-B7E0-70BFB618A26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C0EE-A4FF-5CF7-631D-5473DFECC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E7A2-60F6-3DF3-587E-CD0833118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5B7F-1069-6440-BBFA-E9D94E4D9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8C939-DE31-9EDF-C608-3C1E0F57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200482" cy="6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26C0F-9B85-D83E-A259-45A4C21E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BD0C1-1A5E-8B27-3A5D-1671C0F8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38"/>
            <a:ext cx="12211689" cy="68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7EA87-CFA9-495E-1A29-DCFCED5C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2023-10-30T10:23:33Z</dcterms:created>
  <dcterms:modified xsi:type="dcterms:W3CDTF">2023-10-31T08:08:39Z</dcterms:modified>
</cp:coreProperties>
</file>