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9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9" r:id="rId7"/>
    <p:sldId id="265" r:id="rId8"/>
    <p:sldId id="266" r:id="rId9"/>
    <p:sldId id="263" r:id="rId10"/>
    <p:sldId id="267" r:id="rId11"/>
    <p:sldId id="270" r:id="rId12"/>
    <p:sldId id="271" r:id="rId13"/>
    <p:sldId id="272" r:id="rId14"/>
    <p:sldId id="273" r:id="rId15"/>
    <p:sldId id="276" r:id="rId16"/>
    <p:sldId id="277" r:id="rId17"/>
    <p:sldId id="275" r:id="rId18"/>
    <p:sldId id="264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4E315-0EAD-45BD-A28B-CFA728443A0B}" v="16" dt="2024-12-24T07:59:35.1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>
      <p:cViewPr varScale="1">
        <p:scale>
          <a:sx n="79" d="100"/>
          <a:sy n="79" d="100"/>
        </p:scale>
        <p:origin x="84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E2E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2E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2E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2E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247" y="2000885"/>
            <a:ext cx="8272907" cy="3569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020" y="-14223"/>
            <a:ext cx="7270750" cy="78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E2E9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1247927"/>
            <a:ext cx="8213394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62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97" y="112903"/>
              <a:ext cx="1257300" cy="8147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46" y="5332425"/>
              <a:ext cx="1110614" cy="12376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79826" y="-14223"/>
            <a:ext cx="473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E6EC5"/>
                </a:solidFill>
                <a:latin typeface="Times New Roman"/>
                <a:cs typeface="Times New Roman"/>
              </a:rPr>
              <a:t>KONGU</a:t>
            </a:r>
            <a:r>
              <a:rPr sz="2400" spc="-6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Times New Roman"/>
                <a:cs typeface="Times New Roman"/>
              </a:rPr>
              <a:t>ENGINEERING</a:t>
            </a:r>
            <a:r>
              <a:rPr sz="2400" spc="-6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Times New Roman"/>
                <a:cs typeface="Times New Roman"/>
              </a:rPr>
              <a:t>COLLEGE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679" y="503631"/>
            <a:ext cx="2058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PERUNDURAI</a:t>
            </a:r>
            <a:r>
              <a:rPr sz="1200" spc="-10" dirty="0">
                <a:latin typeface="Times New Roman"/>
                <a:cs typeface="Times New Roman"/>
              </a:rPr>
              <a:t> ERODE-638060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1889" y="973582"/>
            <a:ext cx="5612511" cy="50225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642110" marR="560705" indent="-83820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0E6EC5"/>
                </a:solidFill>
                <a:latin typeface="Times New Roman"/>
                <a:cs typeface="Times New Roman"/>
              </a:rPr>
              <a:t>DEPARTMENT</a:t>
            </a:r>
            <a:r>
              <a:rPr sz="2400" spc="-5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E6EC5"/>
                </a:solidFill>
                <a:latin typeface="Times New Roman"/>
                <a:cs typeface="Times New Roman"/>
              </a:rPr>
              <a:t>OF</a:t>
            </a:r>
            <a:r>
              <a:rPr sz="2400" spc="-8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Times New Roman"/>
                <a:cs typeface="Times New Roman"/>
              </a:rPr>
              <a:t>COMPUTER APPLICATIONS</a:t>
            </a:r>
            <a:endParaRPr sz="2400" dirty="0">
              <a:latin typeface="Times New Roman"/>
              <a:cs typeface="Times New Roman"/>
            </a:endParaRPr>
          </a:p>
          <a:p>
            <a:pPr marR="231775" algn="ctr">
              <a:lnSpc>
                <a:spcPct val="100000"/>
              </a:lnSpc>
              <a:spcBef>
                <a:spcPts val="2245"/>
              </a:spcBef>
            </a:pPr>
            <a:r>
              <a:rPr sz="2400" b="1" dirty="0">
                <a:latin typeface="Times New Roman"/>
                <a:cs typeface="Times New Roman"/>
              </a:rPr>
              <a:t>MINI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PROJECT</a:t>
            </a:r>
            <a:r>
              <a:rPr lang="en-IN" sz="2400" b="1" spc="-10" dirty="0">
                <a:latin typeface="Times New Roman"/>
                <a:cs typeface="Times New Roman"/>
              </a:rPr>
              <a:t> I</a:t>
            </a:r>
            <a:endParaRPr sz="2400" dirty="0">
              <a:latin typeface="Times New Roman"/>
              <a:cs typeface="Times New Roman"/>
            </a:endParaRPr>
          </a:p>
          <a:p>
            <a:pPr marR="235585" algn="ctr">
              <a:lnSpc>
                <a:spcPct val="100000"/>
              </a:lnSpc>
              <a:spcBef>
                <a:spcPts val="2400"/>
              </a:spcBef>
            </a:pPr>
            <a:r>
              <a:rPr sz="2300" b="1" dirty="0">
                <a:solidFill>
                  <a:srgbClr val="C00000"/>
                </a:solidFill>
                <a:latin typeface="Times New Roman"/>
                <a:cs typeface="Times New Roman"/>
              </a:rPr>
              <a:t>TITLE:</a:t>
            </a:r>
            <a:r>
              <a:rPr sz="23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C00000"/>
                </a:solidFill>
                <a:latin typeface="Times New Roman"/>
                <a:cs typeface="Times New Roman"/>
              </a:rPr>
              <a:t>GRAD</a:t>
            </a:r>
            <a:r>
              <a:rPr sz="23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CHAT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900" b="1" dirty="0">
                <a:solidFill>
                  <a:srgbClr val="6F2F9F"/>
                </a:solidFill>
                <a:latin typeface="Times New Roman"/>
                <a:cs typeface="Times New Roman"/>
              </a:rPr>
              <a:t>TEAM</a:t>
            </a:r>
            <a:r>
              <a:rPr sz="19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6F2F9F"/>
                </a:solidFill>
                <a:latin typeface="Times New Roman"/>
                <a:cs typeface="Times New Roman"/>
              </a:rPr>
              <a:t>MEMBERS:</a:t>
            </a:r>
            <a:r>
              <a:rPr sz="190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PRANITHA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P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(24MCR076)</a:t>
            </a:r>
            <a:endParaRPr sz="1900" dirty="0">
              <a:latin typeface="Times New Roman"/>
              <a:cs typeface="Times New Roman"/>
            </a:endParaRPr>
          </a:p>
          <a:p>
            <a:pPr marL="1031240">
              <a:lnSpc>
                <a:spcPct val="100000"/>
              </a:lnSpc>
            </a:pPr>
            <a:r>
              <a:rPr lang="en-IN" sz="1900" b="1" dirty="0">
                <a:latin typeface="Times New Roman"/>
                <a:cs typeface="Times New Roman"/>
              </a:rPr>
              <a:t>                     </a:t>
            </a:r>
            <a:r>
              <a:rPr sz="1900" b="1" dirty="0">
                <a:latin typeface="Times New Roman"/>
                <a:cs typeface="Times New Roman"/>
              </a:rPr>
              <a:t>SAKTHIVEL</a:t>
            </a:r>
            <a:r>
              <a:rPr sz="1900" b="1" spc="-9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R(24MCR</a:t>
            </a:r>
            <a:r>
              <a:rPr lang="en-IN" sz="1900" b="1" spc="-10" dirty="0">
                <a:latin typeface="Times New Roman"/>
                <a:cs typeface="Times New Roman"/>
              </a:rPr>
              <a:t>0</a:t>
            </a:r>
            <a:r>
              <a:rPr sz="1900" b="1" spc="-10" dirty="0">
                <a:latin typeface="Times New Roman"/>
                <a:cs typeface="Times New Roman"/>
              </a:rPr>
              <a:t>86)</a:t>
            </a:r>
            <a:endParaRPr sz="1900" dirty="0">
              <a:latin typeface="Times New Roman"/>
              <a:cs typeface="Times New Roman"/>
            </a:endParaRPr>
          </a:p>
          <a:p>
            <a:pPr marL="1031240">
              <a:lnSpc>
                <a:spcPct val="100000"/>
              </a:lnSpc>
            </a:pPr>
            <a:r>
              <a:rPr lang="en-IN" sz="1900" b="1" dirty="0">
                <a:latin typeface="Times New Roman"/>
                <a:cs typeface="Times New Roman"/>
              </a:rPr>
              <a:t>                 </a:t>
            </a:r>
            <a:r>
              <a:rPr sz="1900" b="1" dirty="0">
                <a:latin typeface="Times New Roman"/>
                <a:cs typeface="Times New Roman"/>
              </a:rPr>
              <a:t>SAM</a:t>
            </a:r>
            <a:r>
              <a:rPr sz="1900" b="1" spc="-7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ANDERSON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Y(24MCR087)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IN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SUPERVISOR</a:t>
            </a:r>
            <a:endParaRPr sz="19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900" dirty="0">
                <a:latin typeface="Arial MT"/>
                <a:cs typeface="Arial MT"/>
              </a:rPr>
              <a:t>Ms.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T.</a:t>
            </a:r>
            <a:r>
              <a:rPr sz="1900" spc="-8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KALPANA</a:t>
            </a:r>
            <a:endParaRPr lang="en-IN" sz="1900" dirty="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ASSISTANT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PROFESSOR</a:t>
            </a:r>
            <a:endParaRPr lang="en-IN" sz="1900" spc="-50" dirty="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900" spc="-25" dirty="0">
                <a:latin typeface="Arial MT"/>
                <a:cs typeface="Arial MT"/>
              </a:rPr>
              <a:t>MCA </a:t>
            </a:r>
            <a:r>
              <a:rPr sz="1900" spc="-10" dirty="0">
                <a:latin typeface="Arial MT"/>
                <a:cs typeface="Arial MT"/>
              </a:rPr>
              <a:t>DEPARTMENT</a:t>
            </a:r>
            <a:endParaRPr sz="1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4942C-FD22-560F-A08A-26E1ACF01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34D820F-1040-2C16-AA19-E7421EF53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652" y="-27039"/>
            <a:ext cx="7270750" cy="789000"/>
          </a:xfrm>
          <a:prstGeom prst="rect">
            <a:avLst/>
          </a:prstGeom>
        </p:spPr>
        <p:txBody>
          <a:bodyPr vert="horz" wrap="square" lIns="0" tIns="279145" rIns="0" bIns="0" rtlCol="0">
            <a:spAutoFit/>
          </a:bodyPr>
          <a:lstStyle/>
          <a:p>
            <a:pPr marL="1989455">
              <a:lnSpc>
                <a:spcPct val="100000"/>
              </a:lnSpc>
              <a:spcBef>
                <a:spcPts val="100"/>
              </a:spcBef>
            </a:pPr>
            <a:r>
              <a:rPr lang="en-US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b="1" spc="4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355A5-BD18-2B4F-2005-9E1FC066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5768340" cy="5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9CAEC-6B85-A6D9-D2A7-1B6CFFCD87B1}"/>
              </a:ext>
            </a:extLst>
          </p:cNvPr>
          <p:cNvSpPr txBox="1"/>
          <p:nvPr/>
        </p:nvSpPr>
        <p:spPr>
          <a:xfrm>
            <a:off x="533400" y="662686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127F7-6778-EE39-B611-0E1665D3DF9D}"/>
              </a:ext>
            </a:extLst>
          </p:cNvPr>
          <p:cNvSpPr txBox="1"/>
          <p:nvPr/>
        </p:nvSpPr>
        <p:spPr>
          <a:xfrm>
            <a:off x="8839200" y="65547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7838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B0D9-85A2-E46B-78CF-E7F82B44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8D01712-4340-69E6-FD75-09AEB499E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0652" y="-27039"/>
            <a:ext cx="7270750" cy="789000"/>
          </a:xfrm>
          <a:prstGeom prst="rect">
            <a:avLst/>
          </a:prstGeom>
        </p:spPr>
        <p:txBody>
          <a:bodyPr vert="horz" wrap="square" lIns="0" tIns="279145" rIns="0" bIns="0" rtlCol="0">
            <a:spAutoFit/>
          </a:bodyPr>
          <a:lstStyle/>
          <a:p>
            <a:pPr marL="1989455">
              <a:lnSpc>
                <a:spcPct val="100000"/>
              </a:lnSpc>
              <a:spcBef>
                <a:spcPts val="100"/>
              </a:spcBef>
            </a:pPr>
            <a:r>
              <a:rPr lang="en-US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</a:t>
            </a:r>
            <a:endParaRPr b="1" spc="4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A4A3-D50A-F0C9-E2E0-D5CD6BB6AA08}"/>
              </a:ext>
            </a:extLst>
          </p:cNvPr>
          <p:cNvSpPr txBox="1"/>
          <p:nvPr/>
        </p:nvSpPr>
        <p:spPr>
          <a:xfrm>
            <a:off x="1143000" y="990600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Profiles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Junior Profile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Profile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Mentorship Matching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and Event Coordinators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Placed Super Seniors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Department/University Toppers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Chat System Module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Chat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Chat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Chatbot Integration Module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Integration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LinkedIn, GitHub Integration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Alerts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Achievements &amp; Updates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5C0E-4D81-9015-C58D-CF0712282B51}"/>
              </a:ext>
            </a:extLst>
          </p:cNvPr>
          <p:cNvSpPr txBox="1"/>
          <p:nvPr/>
        </p:nvSpPr>
        <p:spPr>
          <a:xfrm>
            <a:off x="533400" y="659936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5B68E-D1D6-A754-6363-08432D16AEB3}"/>
              </a:ext>
            </a:extLst>
          </p:cNvPr>
          <p:cNvSpPr txBox="1"/>
          <p:nvPr/>
        </p:nvSpPr>
        <p:spPr>
          <a:xfrm>
            <a:off x="8763000" y="6553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56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BC55-78DE-4D47-ABED-E82E69D0DA07}"/>
              </a:ext>
            </a:extLst>
          </p:cNvPr>
          <p:cNvSpPr txBox="1"/>
          <p:nvPr/>
        </p:nvSpPr>
        <p:spPr>
          <a:xfrm>
            <a:off x="533400" y="660997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4E20E-A581-92A9-2EB6-7C78D54338AC}"/>
              </a:ext>
            </a:extLst>
          </p:cNvPr>
          <p:cNvSpPr txBox="1"/>
          <p:nvPr/>
        </p:nvSpPr>
        <p:spPr>
          <a:xfrm>
            <a:off x="8763000" y="6553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1EC83-6B30-054A-AD4D-A937F7347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20" y="888107"/>
            <a:ext cx="4114800" cy="563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8E6FF-CB93-F2A2-D01A-3DF44BDEB153}"/>
              </a:ext>
            </a:extLst>
          </p:cNvPr>
          <p:cNvSpPr txBox="1"/>
          <p:nvPr/>
        </p:nvSpPr>
        <p:spPr>
          <a:xfrm>
            <a:off x="3733800" y="251936"/>
            <a:ext cx="667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SCREENSHOTS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16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6842EB-560A-429C-A6A7-C08C2488657E}"/>
              </a:ext>
            </a:extLst>
          </p:cNvPr>
          <p:cNvSpPr txBox="1"/>
          <p:nvPr/>
        </p:nvSpPr>
        <p:spPr>
          <a:xfrm>
            <a:off x="533400" y="661806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3454C-1919-C4E1-6990-AE008892AD52}"/>
              </a:ext>
            </a:extLst>
          </p:cNvPr>
          <p:cNvSpPr txBox="1"/>
          <p:nvPr/>
        </p:nvSpPr>
        <p:spPr>
          <a:xfrm>
            <a:off x="8763000" y="65648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45F0D-11B9-86EC-E0DF-5CBA8B9BB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048"/>
            <a:ext cx="3164099" cy="601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75A-97B1-C363-208A-1DAFEE005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0200"/>
            <a:ext cx="3164099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9C21-77BD-9867-CC6A-F04DDA5F4D7D}"/>
              </a:ext>
            </a:extLst>
          </p:cNvPr>
          <p:cNvSpPr txBox="1"/>
          <p:nvPr/>
        </p:nvSpPr>
        <p:spPr>
          <a:xfrm>
            <a:off x="553720" y="65532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A7ED0-91BF-CB90-3F95-A0C97554E654}"/>
              </a:ext>
            </a:extLst>
          </p:cNvPr>
          <p:cNvSpPr txBox="1"/>
          <p:nvPr/>
        </p:nvSpPr>
        <p:spPr>
          <a:xfrm>
            <a:off x="8763000" y="6553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9CB21-C214-DBAE-2BB9-722CC8CA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7" y="350520"/>
            <a:ext cx="3163253" cy="60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8D4F38-479E-0CAF-989E-807982DB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60" y="381000"/>
            <a:ext cx="316325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4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3D818F-F9E0-9E98-F9D4-5BD722522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7" y="472440"/>
            <a:ext cx="3163253" cy="5985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469E0-C49C-091B-A181-CD681034F4D1}"/>
              </a:ext>
            </a:extLst>
          </p:cNvPr>
          <p:cNvSpPr txBox="1"/>
          <p:nvPr/>
        </p:nvSpPr>
        <p:spPr>
          <a:xfrm>
            <a:off x="558801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24-Dec-2024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E22F7-2F3F-2127-E667-DE063E439035}"/>
              </a:ext>
            </a:extLst>
          </p:cNvPr>
          <p:cNvSpPr txBox="1"/>
          <p:nvPr/>
        </p:nvSpPr>
        <p:spPr>
          <a:xfrm>
            <a:off x="8585199" y="6488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5E4063-E945-537A-2088-93D30ADA5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74" y="240268"/>
            <a:ext cx="316325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2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21625-8F4E-B8A1-31EE-5B07E3E73D02}"/>
              </a:ext>
            </a:extLst>
          </p:cNvPr>
          <p:cNvSpPr txBox="1"/>
          <p:nvPr/>
        </p:nvSpPr>
        <p:spPr>
          <a:xfrm>
            <a:off x="8650499" y="64632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1936F-3BF5-C26E-A3F5-AF29410548CE}"/>
              </a:ext>
            </a:extLst>
          </p:cNvPr>
          <p:cNvSpPr txBox="1"/>
          <p:nvPr/>
        </p:nvSpPr>
        <p:spPr>
          <a:xfrm>
            <a:off x="609600" y="6581001"/>
            <a:ext cx="6609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24-Dec-2024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C0594-6A9B-B83A-2DC0-1B653E75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0999"/>
            <a:ext cx="3733800" cy="62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1ED25-1C4D-C3DC-6C0D-274D5B809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7" y="762000"/>
            <a:ext cx="3163253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9E711-5452-0BBB-2C59-F97B805F4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85800"/>
            <a:ext cx="3164099" cy="601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33C7DD-76A6-365A-FA59-DD50FB7F7344}"/>
              </a:ext>
            </a:extLst>
          </p:cNvPr>
          <p:cNvSpPr txBox="1"/>
          <p:nvPr/>
        </p:nvSpPr>
        <p:spPr>
          <a:xfrm>
            <a:off x="8650499" y="64632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FA5EC-DEF1-9F94-92CF-439E29EE36BD}"/>
              </a:ext>
            </a:extLst>
          </p:cNvPr>
          <p:cNvSpPr txBox="1"/>
          <p:nvPr/>
        </p:nvSpPr>
        <p:spPr>
          <a:xfrm>
            <a:off x="609600" y="6581001"/>
            <a:ext cx="659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24-Dec-2024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652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2823159"/>
            <a:ext cx="39274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i="1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5000" b="1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000" b="1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YOU!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71677"/>
            <a:ext cx="23056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</a:t>
            </a:r>
            <a:r>
              <a:rPr b="1" spc="-1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5500" y="1295400"/>
            <a:ext cx="8213394" cy="5152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" indent="914400">
              <a:lnSpc>
                <a:spcPct val="150000"/>
              </a:lnSpc>
              <a:spcBef>
                <a:spcPts val="100"/>
              </a:spcBef>
            </a:pPr>
            <a:r>
              <a:rPr sz="1600" b="0" dirty="0">
                <a:latin typeface="Times New Roman"/>
                <a:cs typeface="Times New Roman"/>
              </a:rPr>
              <a:t>This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project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is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mobile application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designed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to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bridge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the</a:t>
            </a:r>
            <a:r>
              <a:rPr sz="1600" b="0" spc="-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gap</a:t>
            </a:r>
            <a:r>
              <a:rPr sz="1600" b="0" spc="-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between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college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juniors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seniors,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fostering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mentorship</a:t>
            </a:r>
            <a:r>
              <a:rPr sz="1600" b="0" spc="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community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engagement.</a:t>
            </a:r>
            <a:endParaRPr sz="1600" dirty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765"/>
              </a:spcBef>
            </a:pPr>
            <a:r>
              <a:rPr sz="1600" dirty="0">
                <a:latin typeface="Times New Roman"/>
                <a:cs typeface="Times New Roman"/>
              </a:rPr>
              <a:t>Junior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Profile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600" b="0" spc="-10" dirty="0">
                <a:latin typeface="Times New Roman"/>
                <a:cs typeface="Times New Roman"/>
              </a:rPr>
              <a:t>Tailored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for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new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joiners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introverted students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seeking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guidance,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this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section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allows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juniors</a:t>
            </a:r>
            <a:r>
              <a:rPr sz="1600" b="0" spc="-25" dirty="0">
                <a:latin typeface="Times New Roman"/>
                <a:cs typeface="Times New Roman"/>
              </a:rPr>
              <a:t> to </a:t>
            </a:r>
            <a:r>
              <a:rPr sz="1600" b="0" dirty="0">
                <a:latin typeface="Times New Roman"/>
                <a:cs typeface="Times New Roman"/>
              </a:rPr>
              <a:t>connect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with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seniors,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ask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questions,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gain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insights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on</a:t>
            </a:r>
            <a:r>
              <a:rPr sz="1600" b="0" spc="-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topics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such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as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placement</a:t>
            </a:r>
            <a:r>
              <a:rPr sz="1600" b="0" spc="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strategies, </a:t>
            </a:r>
            <a:r>
              <a:rPr sz="1600" b="0" spc="-10" dirty="0">
                <a:latin typeface="Times New Roman"/>
                <a:cs typeface="Times New Roman"/>
              </a:rPr>
              <a:t>study </a:t>
            </a:r>
            <a:r>
              <a:rPr sz="1600" b="0" dirty="0">
                <a:latin typeface="Times New Roman"/>
                <a:cs typeface="Times New Roman"/>
              </a:rPr>
              <a:t>tips,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event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management.</a:t>
            </a:r>
            <a:endParaRPr sz="1600" dirty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755"/>
              </a:spcBef>
            </a:pPr>
            <a:r>
              <a:rPr sz="1600" dirty="0">
                <a:latin typeface="Times New Roman"/>
                <a:cs typeface="Times New Roman"/>
              </a:rPr>
              <a:t>Senior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Profile</a:t>
            </a:r>
            <a:endParaRPr sz="1600" dirty="0">
              <a:latin typeface="Times New Roman"/>
              <a:cs typeface="Times New Roman"/>
            </a:endParaRPr>
          </a:p>
          <a:p>
            <a:pPr marL="12700" marR="175260">
              <a:lnSpc>
                <a:spcPct val="150000"/>
              </a:lnSpc>
            </a:pPr>
            <a:r>
              <a:rPr sz="1600" b="0" dirty="0">
                <a:latin typeface="Times New Roman"/>
                <a:cs typeface="Times New Roman"/>
              </a:rPr>
              <a:t>Experienced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students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(seniors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super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seniors)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can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share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knowledge,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post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resources,</a:t>
            </a:r>
            <a:r>
              <a:rPr sz="1600" b="0" spc="-10" dirty="0">
                <a:latin typeface="Times New Roman"/>
                <a:cs typeface="Times New Roman"/>
              </a:rPr>
              <a:t> announce </a:t>
            </a:r>
            <a:r>
              <a:rPr sz="1600" b="0" dirty="0">
                <a:latin typeface="Times New Roman"/>
                <a:cs typeface="Times New Roman"/>
              </a:rPr>
              <a:t>placement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opportunities,</a:t>
            </a:r>
            <a:r>
              <a:rPr sz="1600" b="0" spc="-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5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organize</a:t>
            </a:r>
            <a:r>
              <a:rPr sz="1600" b="0" spc="-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junior</a:t>
            </a:r>
            <a:r>
              <a:rPr sz="1600" b="0" spc="-5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skill</a:t>
            </a:r>
            <a:r>
              <a:rPr sz="1600" b="0" spc="-5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development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events.</a:t>
            </a:r>
            <a:endParaRPr sz="1600" dirty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764"/>
              </a:spcBef>
            </a:pPr>
            <a:r>
              <a:rPr sz="1600" spc="-30" dirty="0">
                <a:latin typeface="Times New Roman"/>
                <a:cs typeface="Times New Roman"/>
              </a:rPr>
              <a:t>User-</a:t>
            </a:r>
            <a:r>
              <a:rPr sz="1600" dirty="0">
                <a:latin typeface="Times New Roman"/>
                <a:cs typeface="Times New Roman"/>
              </a:rPr>
              <a:t>Friendly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Features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0" dirty="0">
                <a:latin typeface="Times New Roman"/>
                <a:cs typeface="Times New Roman"/>
              </a:rPr>
              <a:t>The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app's</a:t>
            </a:r>
            <a:r>
              <a:rPr sz="1600" b="0" spc="-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intuitive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UI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helps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juniors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select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specific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mentors</a:t>
            </a:r>
            <a:r>
              <a:rPr sz="1600" b="0" spc="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based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on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categories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like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placement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0" dirty="0">
                <a:latin typeface="Times New Roman"/>
                <a:cs typeface="Times New Roman"/>
              </a:rPr>
              <a:t>volunteers,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super</a:t>
            </a:r>
            <a:r>
              <a:rPr sz="1600" b="0" spc="-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seniors,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event</a:t>
            </a:r>
            <a:r>
              <a:rPr sz="1600" b="0" spc="-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coordinators,</a:t>
            </a:r>
            <a:r>
              <a:rPr sz="1600" b="0" spc="-3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and</a:t>
            </a:r>
            <a:r>
              <a:rPr sz="1600" b="0" spc="-3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department</a:t>
            </a:r>
            <a:r>
              <a:rPr sz="1600" b="0" spc="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or</a:t>
            </a:r>
            <a:r>
              <a:rPr sz="1600" b="0" spc="-4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university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toppers.</a:t>
            </a:r>
            <a:endParaRPr lang="en-IN" sz="1600"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88F44-6381-6930-9398-89B085EA63C8}"/>
              </a:ext>
            </a:extLst>
          </p:cNvPr>
          <p:cNvSpPr txBox="1"/>
          <p:nvPr/>
        </p:nvSpPr>
        <p:spPr>
          <a:xfrm>
            <a:off x="609600" y="6473428"/>
            <a:ext cx="518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A74DA-33FC-A238-1AE0-26F3B3A9032F}"/>
              </a:ext>
            </a:extLst>
          </p:cNvPr>
          <p:cNvSpPr txBox="1"/>
          <p:nvPr/>
        </p:nvSpPr>
        <p:spPr>
          <a:xfrm>
            <a:off x="8839200" y="65173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A9AA4-8AE9-5C12-9A60-AF851E91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B62565-F5C0-49D4-D554-B89C1FEE5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676" y="244123"/>
            <a:ext cx="61055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1" spc="2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b="1" spc="-1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C11FAB-1B52-A855-FD15-B79F4CCB0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549639"/>
            <a:ext cx="9067800" cy="187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2804">
              <a:lnSpc>
                <a:spcPct val="100000"/>
              </a:lnSpc>
              <a:spcBef>
                <a:spcPts val="1060"/>
              </a:spcBef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392804">
              <a:lnSpc>
                <a:spcPct val="100000"/>
              </a:lnSpc>
              <a:spcBef>
                <a:spcPts val="865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2804">
              <a:lnSpc>
                <a:spcPct val="100000"/>
              </a:lnSpc>
              <a:spcBef>
                <a:spcPts val="1175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1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(Framework)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59275" marR="405130" indent="-966469">
              <a:lnSpc>
                <a:spcPct val="150000"/>
              </a:lnSpc>
              <a:spcBef>
                <a:spcPts val="11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sz="1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lang="en-US" sz="18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capabilities)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9375" indent="914400">
              <a:lnSpc>
                <a:spcPct val="150000"/>
              </a:lnSpc>
              <a:spcBef>
                <a:spcPts val="100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6E4AC2D-5032-A43B-F576-028CA334C9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0544" y="85114"/>
            <a:ext cx="952271" cy="505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01E0A-2CAE-7B6D-B6D5-5FF201C3CDFE}"/>
              </a:ext>
            </a:extLst>
          </p:cNvPr>
          <p:cNvSpPr txBox="1"/>
          <p:nvPr/>
        </p:nvSpPr>
        <p:spPr>
          <a:xfrm>
            <a:off x="838200" y="3962400"/>
            <a:ext cx="5105400" cy="1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REQURMENTS</a:t>
            </a:r>
            <a:r>
              <a:rPr lang="en-IN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>
              <a:lnSpc>
                <a:spcPct val="100000"/>
              </a:lnSpc>
              <a:spcBef>
                <a:spcPts val="1160"/>
              </a:spcBef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>
              <a:lnSpc>
                <a:spcPct val="100000"/>
              </a:lnSpc>
              <a:spcBef>
                <a:spcPts val="960"/>
              </a:spcBef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IN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IN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>
              <a:lnSpc>
                <a:spcPct val="100000"/>
              </a:lnSpc>
              <a:spcBef>
                <a:spcPts val="960"/>
              </a:spcBef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Card:</a:t>
            </a:r>
            <a:r>
              <a:rPr lang="en-IN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en-IN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GeForce GTX</a:t>
            </a:r>
            <a:r>
              <a:rPr lang="en-IN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tructure icon">
            <a:extLst>
              <a:ext uri="{FF2B5EF4-FFF2-40B4-BE49-F238E27FC236}">
                <a16:creationId xmlns:a16="http://schemas.microsoft.com/office/drawing/2014/main" id="{9D9D5988-35FA-D6FF-12B6-02E65795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4" y="180289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s icon">
            <a:extLst>
              <a:ext uri="{FF2B5EF4-FFF2-40B4-BE49-F238E27FC236}">
                <a16:creationId xmlns:a16="http://schemas.microsoft.com/office/drawing/2014/main" id="{CDA7DB4D-EC1A-CD14-28F1-2E2052D5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93492"/>
            <a:ext cx="781665" cy="7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rebase Brand Guidelines">
            <a:extLst>
              <a:ext uri="{FF2B5EF4-FFF2-40B4-BE49-F238E27FC236}">
                <a16:creationId xmlns:a16="http://schemas.microsoft.com/office/drawing/2014/main" id="{6258C665-9C15-252D-EB0D-ED2490C0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1085"/>
            <a:ext cx="1590676" cy="1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vidia icon">
            <a:extLst>
              <a:ext uri="{FF2B5EF4-FFF2-40B4-BE49-F238E27FC236}">
                <a16:creationId xmlns:a16="http://schemas.microsoft.com/office/drawing/2014/main" id="{5D237B85-2AD9-9698-0899-9FF6A553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815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591FEEBB-9EDC-683B-F1BF-8207D0C5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068" y="3772040"/>
            <a:ext cx="1419063" cy="9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47E28-80F2-5CFA-62A8-EEB046A798F8}"/>
              </a:ext>
            </a:extLst>
          </p:cNvPr>
          <p:cNvSpPr txBox="1"/>
          <p:nvPr/>
        </p:nvSpPr>
        <p:spPr>
          <a:xfrm>
            <a:off x="591164" y="6488668"/>
            <a:ext cx="47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0977A-1107-B701-5599-E4FFF6376CE4}"/>
              </a:ext>
            </a:extLst>
          </p:cNvPr>
          <p:cNvSpPr txBox="1"/>
          <p:nvPr/>
        </p:nvSpPr>
        <p:spPr>
          <a:xfrm>
            <a:off x="8839200" y="6525736"/>
            <a:ext cx="472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27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0523" y="2191527"/>
            <a:ext cx="2259965" cy="539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600" b="1" dirty="0">
                <a:latin typeface="Times New Roman"/>
                <a:cs typeface="Times New Roman"/>
              </a:rPr>
              <a:t>No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Dedicated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Mentorship</a:t>
            </a:r>
            <a:endParaRPr sz="16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Platform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063" y="4372102"/>
            <a:ext cx="2856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imes New Roman"/>
                <a:cs typeface="Times New Roman"/>
              </a:rPr>
              <a:t>Time-</a:t>
            </a:r>
            <a:r>
              <a:rPr sz="1600" b="1" dirty="0">
                <a:latin typeface="Times New Roman"/>
                <a:cs typeface="Times New Roman"/>
              </a:rPr>
              <a:t>Consuming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Inefficient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5765" y="4341622"/>
            <a:ext cx="2724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Lack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Anonymity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Juniors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527" y="6007100"/>
            <a:ext cx="2730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Difficulty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Tracking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Progress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6063" y="-14223"/>
            <a:ext cx="8911337" cy="671542"/>
          </a:xfrm>
          <a:prstGeom prst="rect">
            <a:avLst/>
          </a:prstGeom>
        </p:spPr>
        <p:txBody>
          <a:bodyPr vert="horz" wrap="square" lIns="0" tIns="1773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b="1" spc="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b="1" spc="1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15839" y="2215642"/>
            <a:ext cx="2207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5080" indent="-483234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Unorganized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Mentorship Opportunities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5214" y="1239862"/>
            <a:ext cx="863130" cy="8631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850" y="3068866"/>
            <a:ext cx="1255102" cy="12551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7904" y="1299959"/>
            <a:ext cx="882408" cy="7688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77126" y="3014002"/>
            <a:ext cx="1255102" cy="12551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3259" y="4878959"/>
            <a:ext cx="1066800" cy="1066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489B87-4CE4-AA04-80BE-2573DEC5FDFF}"/>
              </a:ext>
            </a:extLst>
          </p:cNvPr>
          <p:cNvSpPr txBox="1"/>
          <p:nvPr/>
        </p:nvSpPr>
        <p:spPr>
          <a:xfrm>
            <a:off x="609600" y="6550849"/>
            <a:ext cx="4841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4F5A5-CF78-83B3-312F-B662DF0BC2FC}"/>
              </a:ext>
            </a:extLst>
          </p:cNvPr>
          <p:cNvSpPr txBox="1"/>
          <p:nvPr/>
        </p:nvSpPr>
        <p:spPr>
          <a:xfrm>
            <a:off x="8839200" y="6550849"/>
            <a:ext cx="484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84348" y="2048241"/>
            <a:ext cx="2785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595" marR="5080" indent="-30353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latin typeface="Times New Roman"/>
                <a:cs typeface="Times New Roman"/>
              </a:rPr>
              <a:t>     Real-Time Updates for Opportunities and Events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540" y="4784899"/>
            <a:ext cx="2613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24/7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access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mentorship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and</a:t>
            </a:r>
            <a:endParaRPr sz="16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resources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350" y="6092748"/>
            <a:ext cx="4880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Efficient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mentor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selection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via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categorized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profiles.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(e.g.,, </a:t>
            </a:r>
            <a:r>
              <a:rPr sz="1600" b="1" dirty="0">
                <a:latin typeface="Times New Roman"/>
                <a:cs typeface="Times New Roman"/>
              </a:rPr>
              <a:t>academic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toppers,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placement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event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coordinators).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020" y="0"/>
            <a:ext cx="8113980" cy="773109"/>
          </a:xfrm>
          <a:prstGeom prst="rect">
            <a:avLst/>
          </a:prstGeom>
        </p:spPr>
        <p:txBody>
          <a:bodyPr vert="horz" wrap="square" lIns="0" tIns="277952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b="1" spc="22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b="1" spc="1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9153" y="4690742"/>
            <a:ext cx="2745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140" marR="5080" indent="-473075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24/7 Chatbot Support for Instant Assistance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760" y="2017788"/>
            <a:ext cx="2966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Private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public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chat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option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for </a:t>
            </a:r>
            <a:r>
              <a:rPr sz="1600" b="1" dirty="0">
                <a:latin typeface="Times New Roman"/>
                <a:cs typeface="Times New Roman"/>
              </a:rPr>
              <a:t>personalized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group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queries.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6878" y="1040689"/>
            <a:ext cx="888707" cy="8887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702" y="3654974"/>
            <a:ext cx="1141336" cy="990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4580" y="971817"/>
            <a:ext cx="1110870" cy="9602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9455" y="5057960"/>
            <a:ext cx="914400" cy="914400"/>
          </a:xfrm>
          <a:prstGeom prst="rect">
            <a:avLst/>
          </a:prstGeom>
        </p:spPr>
      </p:pic>
      <p:pic>
        <p:nvPicPr>
          <p:cNvPr id="1032" name="Picture 8" descr="Chat bot icon">
            <a:extLst>
              <a:ext uri="{FF2B5EF4-FFF2-40B4-BE49-F238E27FC236}">
                <a16:creationId xmlns:a16="http://schemas.microsoft.com/office/drawing/2014/main" id="{FCE6B242-1E16-1BB0-1FC1-1C07EFAE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55" y="3734855"/>
            <a:ext cx="927925" cy="92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7A389D-9567-BD00-176D-282C24EACD8C}"/>
              </a:ext>
            </a:extLst>
          </p:cNvPr>
          <p:cNvSpPr txBox="1"/>
          <p:nvPr/>
        </p:nvSpPr>
        <p:spPr>
          <a:xfrm>
            <a:off x="3469807" y="3604224"/>
            <a:ext cx="2966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Career Paths Through Detailed Senior Profiles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Linkedin icon">
            <a:extLst>
              <a:ext uri="{FF2B5EF4-FFF2-40B4-BE49-F238E27FC236}">
                <a16:creationId xmlns:a16="http://schemas.microsoft.com/office/drawing/2014/main" id="{7FC228AA-7AA5-0211-026D-EED12409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94" y="3015253"/>
            <a:ext cx="553988" cy="5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icon">
            <a:extLst>
              <a:ext uri="{FF2B5EF4-FFF2-40B4-BE49-F238E27FC236}">
                <a16:creationId xmlns:a16="http://schemas.microsoft.com/office/drawing/2014/main" id="{6BC5D944-B0EB-F096-5CCC-1F5B370F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60" y="2978453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F2F02-897F-8D61-9991-286191B79DF5}"/>
              </a:ext>
            </a:extLst>
          </p:cNvPr>
          <p:cNvSpPr txBox="1"/>
          <p:nvPr/>
        </p:nvSpPr>
        <p:spPr>
          <a:xfrm>
            <a:off x="533400" y="6549323"/>
            <a:ext cx="4668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6CF38-507F-13A9-C67E-A9C5404B17DE}"/>
              </a:ext>
            </a:extLst>
          </p:cNvPr>
          <p:cNvSpPr txBox="1"/>
          <p:nvPr/>
        </p:nvSpPr>
        <p:spPr>
          <a:xfrm>
            <a:off x="8915400" y="6538119"/>
            <a:ext cx="4668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0A7F-9933-EBDB-3E86-9D41B5CA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B04A58B-47C4-6333-E6F1-7E2AA33EA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985" rIns="0" bIns="0" rtlCol="0">
            <a:spAutoFit/>
          </a:bodyPr>
          <a:lstStyle/>
          <a:p>
            <a:pPr marL="1346200">
              <a:lnSpc>
                <a:spcPct val="100000"/>
              </a:lnSpc>
              <a:spcBef>
                <a:spcPts val="105"/>
              </a:spcBef>
            </a:pPr>
            <a:r>
              <a:rPr b="1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b="1" spc="1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78F10F-15C8-3D6D-53DC-776E24AD5577}"/>
              </a:ext>
            </a:extLst>
          </p:cNvPr>
          <p:cNvSpPr txBox="1"/>
          <p:nvPr/>
        </p:nvSpPr>
        <p:spPr>
          <a:xfrm>
            <a:off x="1344561" y="1516201"/>
            <a:ext cx="12192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6E2E9F"/>
                </a:solidFill>
                <a:latin typeface="Arial MT"/>
                <a:cs typeface="Arial MT"/>
              </a:rPr>
              <a:t>LEVEL</a:t>
            </a:r>
            <a:r>
              <a:rPr spc="145" dirty="0">
                <a:solidFill>
                  <a:srgbClr val="6E2E9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6E2E9F"/>
                </a:solidFill>
                <a:latin typeface="Arial MT"/>
                <a:cs typeface="Arial MT"/>
              </a:rPr>
              <a:t>0</a:t>
            </a:r>
            <a:r>
              <a:rPr spc="145" dirty="0">
                <a:solidFill>
                  <a:srgbClr val="6E2E9F"/>
                </a:solidFill>
                <a:latin typeface="Arial MT"/>
                <a:cs typeface="Arial MT"/>
              </a:rPr>
              <a:t> </a:t>
            </a:r>
            <a:r>
              <a:rPr spc="-60" dirty="0">
                <a:solidFill>
                  <a:srgbClr val="6E2E9F"/>
                </a:solidFill>
                <a:latin typeface="Arial MT"/>
                <a:cs typeface="Arial MT"/>
              </a:rPr>
              <a:t>: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10052-E371-6294-0E7A-E3B16A50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07" y="2286000"/>
            <a:ext cx="661477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38932-279A-5007-CC7C-CDBF2476DD17}"/>
              </a:ext>
            </a:extLst>
          </p:cNvPr>
          <p:cNvSpPr txBox="1"/>
          <p:nvPr/>
        </p:nvSpPr>
        <p:spPr>
          <a:xfrm>
            <a:off x="533400" y="650390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B9BBC-7D2B-3EE2-93BE-7DE34A7249AB}"/>
              </a:ext>
            </a:extLst>
          </p:cNvPr>
          <p:cNvSpPr txBox="1"/>
          <p:nvPr/>
        </p:nvSpPr>
        <p:spPr>
          <a:xfrm>
            <a:off x="8839200" y="65039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96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16C6E-D254-110F-6068-ABC13AD2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74D827C-84A5-4A30-1EC1-B9E54C830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985" rIns="0" bIns="0" rtlCol="0">
            <a:spAutoFit/>
          </a:bodyPr>
          <a:lstStyle/>
          <a:p>
            <a:pPr marL="1346200">
              <a:lnSpc>
                <a:spcPct val="100000"/>
              </a:lnSpc>
              <a:spcBef>
                <a:spcPts val="105"/>
              </a:spcBef>
            </a:pPr>
            <a:r>
              <a:rPr b="1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b="1" spc="1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79CE876-AB66-E280-DCD5-59973934F389}"/>
              </a:ext>
            </a:extLst>
          </p:cNvPr>
          <p:cNvSpPr txBox="1"/>
          <p:nvPr/>
        </p:nvSpPr>
        <p:spPr>
          <a:xfrm>
            <a:off x="1344561" y="1516201"/>
            <a:ext cx="12192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6E2E9F"/>
                </a:solidFill>
                <a:latin typeface="Arial MT"/>
                <a:cs typeface="Arial MT"/>
              </a:rPr>
              <a:t>LEVEL</a:t>
            </a:r>
            <a:r>
              <a:rPr spc="145" dirty="0">
                <a:solidFill>
                  <a:srgbClr val="6E2E9F"/>
                </a:solidFill>
                <a:latin typeface="Arial MT"/>
                <a:cs typeface="Arial MT"/>
              </a:rPr>
              <a:t> </a:t>
            </a:r>
            <a:r>
              <a:rPr lang="en-US" spc="145" dirty="0">
                <a:solidFill>
                  <a:srgbClr val="6E2E9F"/>
                </a:solidFill>
                <a:latin typeface="Arial MT"/>
                <a:cs typeface="Arial MT"/>
              </a:rPr>
              <a:t>1</a:t>
            </a:r>
            <a:r>
              <a:rPr spc="145" dirty="0">
                <a:solidFill>
                  <a:srgbClr val="6E2E9F"/>
                </a:solidFill>
                <a:latin typeface="Arial MT"/>
                <a:cs typeface="Arial MT"/>
              </a:rPr>
              <a:t> </a:t>
            </a:r>
            <a:r>
              <a:rPr spc="-60" dirty="0">
                <a:solidFill>
                  <a:srgbClr val="6E2E9F"/>
                </a:solidFill>
                <a:latin typeface="Arial MT"/>
                <a:cs typeface="Arial MT"/>
              </a:rPr>
              <a:t>: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E7184-3580-C3AC-7727-1A3F6EDE8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42" y="2352944"/>
            <a:ext cx="6801322" cy="3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61589-CD8D-D7B2-616E-8248CDD46575}"/>
              </a:ext>
            </a:extLst>
          </p:cNvPr>
          <p:cNvSpPr txBox="1"/>
          <p:nvPr/>
        </p:nvSpPr>
        <p:spPr>
          <a:xfrm>
            <a:off x="533400" y="650390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B390C-2536-80A0-F241-F4AF4D679712}"/>
              </a:ext>
            </a:extLst>
          </p:cNvPr>
          <p:cNvSpPr txBox="1"/>
          <p:nvPr/>
        </p:nvSpPr>
        <p:spPr>
          <a:xfrm>
            <a:off x="8839200" y="65039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3047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3687A-654D-3FE5-784D-0227EB347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5331E0E-0370-5A05-4D49-D0699F193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985" rIns="0" bIns="0" rtlCol="0">
            <a:spAutoFit/>
          </a:bodyPr>
          <a:lstStyle/>
          <a:p>
            <a:pPr marL="1346200">
              <a:lnSpc>
                <a:spcPct val="100000"/>
              </a:lnSpc>
              <a:spcBef>
                <a:spcPts val="105"/>
              </a:spcBef>
            </a:pPr>
            <a:r>
              <a:rPr b="1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b="1" spc="1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0999206-8DF3-774A-5FEF-B4DA85691A3A}"/>
              </a:ext>
            </a:extLst>
          </p:cNvPr>
          <p:cNvSpPr txBox="1"/>
          <p:nvPr/>
        </p:nvSpPr>
        <p:spPr>
          <a:xfrm>
            <a:off x="1143000" y="774777"/>
            <a:ext cx="12192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6E2E9F"/>
                </a:solidFill>
                <a:latin typeface="Arial MT"/>
                <a:cs typeface="Arial MT"/>
              </a:rPr>
              <a:t>LEVEL</a:t>
            </a:r>
            <a:r>
              <a:rPr spc="145" dirty="0">
                <a:solidFill>
                  <a:srgbClr val="6E2E9F"/>
                </a:solidFill>
                <a:latin typeface="Arial MT"/>
                <a:cs typeface="Arial MT"/>
              </a:rPr>
              <a:t> </a:t>
            </a:r>
            <a:r>
              <a:rPr lang="en-US" spc="145" dirty="0">
                <a:solidFill>
                  <a:srgbClr val="6E2E9F"/>
                </a:solidFill>
                <a:latin typeface="Arial MT"/>
                <a:cs typeface="Arial MT"/>
              </a:rPr>
              <a:t>2</a:t>
            </a:r>
            <a:r>
              <a:rPr spc="145" dirty="0">
                <a:solidFill>
                  <a:srgbClr val="6E2E9F"/>
                </a:solidFill>
                <a:latin typeface="Arial MT"/>
                <a:cs typeface="Arial MT"/>
              </a:rPr>
              <a:t> </a:t>
            </a:r>
            <a:r>
              <a:rPr spc="-60" dirty="0">
                <a:solidFill>
                  <a:srgbClr val="6E2E9F"/>
                </a:solidFill>
                <a:latin typeface="Arial MT"/>
                <a:cs typeface="Arial MT"/>
              </a:rPr>
              <a:t>: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FB85F-86CF-7027-284F-FD9ED3D8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61" y="1143000"/>
            <a:ext cx="7059613" cy="5414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26236-E005-D58E-47C0-F5BCF81EEAC2}"/>
              </a:ext>
            </a:extLst>
          </p:cNvPr>
          <p:cNvSpPr txBox="1"/>
          <p:nvPr/>
        </p:nvSpPr>
        <p:spPr>
          <a:xfrm>
            <a:off x="533400" y="663193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299A8-05ED-D8B8-A2EE-4D3E46CD7049}"/>
              </a:ext>
            </a:extLst>
          </p:cNvPr>
          <p:cNvSpPr txBox="1"/>
          <p:nvPr/>
        </p:nvSpPr>
        <p:spPr>
          <a:xfrm>
            <a:off x="8915400" y="6539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963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736" y="1295400"/>
            <a:ext cx="7828026" cy="4828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145" rIns="0" bIns="0" rtlCol="0">
            <a:spAutoFit/>
          </a:bodyPr>
          <a:lstStyle/>
          <a:p>
            <a:pPr marL="198945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b="1" spc="3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5871D-44D2-0F07-415B-09751C365785}"/>
              </a:ext>
            </a:extLst>
          </p:cNvPr>
          <p:cNvSpPr txBox="1"/>
          <p:nvPr/>
        </p:nvSpPr>
        <p:spPr>
          <a:xfrm>
            <a:off x="533400" y="661148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24-Dec-2024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D2873-5B05-558D-C802-597C4A182E43}"/>
              </a:ext>
            </a:extLst>
          </p:cNvPr>
          <p:cNvSpPr txBox="1"/>
          <p:nvPr/>
        </p:nvSpPr>
        <p:spPr>
          <a:xfrm>
            <a:off x="8839200" y="6488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434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Cambria</vt:lpstr>
      <vt:lpstr>Times New Roman</vt:lpstr>
      <vt:lpstr>Office Theme</vt:lpstr>
      <vt:lpstr>KONGU ENGINEERING COLLEGE</vt:lpstr>
      <vt:lpstr>ABSTRACT</vt:lpstr>
      <vt:lpstr>SYSTEM REQUIREMENTS</vt:lpstr>
      <vt:lpstr>DISADVANTAGES OF EXISTING SYSTEM</vt:lpstr>
      <vt:lpstr>ADVANTAGES OF PROPOSED SYSTEM</vt:lpstr>
      <vt:lpstr>DATA FLOW DIAGRAM</vt:lpstr>
      <vt:lpstr>DATA FLOW DIAGRAM</vt:lpstr>
      <vt:lpstr>DATA FLOW DIAGRAM</vt:lpstr>
      <vt:lpstr>CLASS DIAGRAM</vt:lpstr>
      <vt:lpstr>USE CASE DIAGRAM</vt:lpstr>
      <vt:lpstr>MODULE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Sakthivel R</cp:lastModifiedBy>
  <cp:revision>5</cp:revision>
  <dcterms:created xsi:type="dcterms:W3CDTF">2024-12-24T00:09:35Z</dcterms:created>
  <dcterms:modified xsi:type="dcterms:W3CDTF">2025-03-29T05:27:48Z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2021</vt:lpwstr>
  </property>
</Properties>
</file>