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2FC6AD4-3B9E-4F43-8372-B592CADE5FE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9EAF19D-0A95-438F-9253-265DEFD160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7010400" y="3048000"/>
            <a:ext cx="1981200" cy="1828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Andonesei</a:t>
            </a:r>
            <a:r>
              <a:rPr lang="en-US" sz="2400" dirty="0" smtClean="0"/>
              <a:t> Samuel</a:t>
            </a:r>
            <a:endParaRPr lang="en-US" sz="2400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324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err="1" smtClean="0"/>
              <a:t>Predicția</a:t>
            </a:r>
            <a:r>
              <a:rPr lang="en-US" sz="3100" dirty="0" smtClean="0"/>
              <a:t> </a:t>
            </a:r>
            <a:r>
              <a:rPr lang="en-US" sz="3100" dirty="0" err="1" smtClean="0"/>
              <a:t>cancerului</a:t>
            </a:r>
            <a:r>
              <a:rPr lang="en-US" sz="3100" dirty="0" smtClean="0"/>
              <a:t> de </a:t>
            </a:r>
            <a:r>
              <a:rPr lang="en-US" sz="3100" dirty="0" err="1" smtClean="0"/>
              <a:t>sân</a:t>
            </a:r>
            <a:r>
              <a:rPr lang="en-US" sz="3100" dirty="0" smtClean="0"/>
              <a:t> </a:t>
            </a:r>
            <a:r>
              <a:rPr lang="en-US" sz="3100" dirty="0" err="1" smtClean="0"/>
              <a:t>folosind</a:t>
            </a:r>
            <a:r>
              <a:rPr lang="en-US" sz="3100" dirty="0" smtClean="0"/>
              <a:t> </a:t>
            </a:r>
            <a:r>
              <a:rPr lang="en-US" sz="3100" dirty="0" err="1" smtClean="0"/>
              <a:t>tehnici</a:t>
            </a:r>
            <a:r>
              <a:rPr lang="en-US" sz="3100" dirty="0" smtClean="0"/>
              <a:t> de </a:t>
            </a:r>
            <a:r>
              <a:rPr lang="en-US" sz="3100" dirty="0" err="1" smtClean="0"/>
              <a:t>înv</a:t>
            </a:r>
            <a:r>
              <a:rPr lang="vi-VN" sz="3100" dirty="0" smtClean="0"/>
              <a:t>ă</a:t>
            </a:r>
            <a:r>
              <a:rPr lang="en-US" sz="3100" dirty="0" err="1" smtClean="0"/>
              <a:t>țare</a:t>
            </a:r>
            <a:r>
              <a:rPr lang="en-US" sz="3100" dirty="0" smtClean="0"/>
              <a:t> automat</a:t>
            </a:r>
            <a:r>
              <a:rPr lang="vi-VN" sz="3100" dirty="0"/>
              <a:t>ă</a:t>
            </a:r>
            <a:r>
              <a:rPr lang="vi-VN" sz="2800" dirty="0"/>
              <a:t/>
            </a:r>
            <a:br>
              <a:rPr lang="vi-VN" sz="28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171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Limita</a:t>
            </a:r>
            <a:r>
              <a:rPr lang="en-US" dirty="0" smtClean="0"/>
              <a:t> </a:t>
            </a:r>
            <a:r>
              <a:rPr lang="en-US" dirty="0" err="1" smtClean="0"/>
              <a:t>inferioara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corelarea</a:t>
            </a:r>
            <a:r>
              <a:rPr lang="en-US" dirty="0" smtClean="0"/>
              <a:t> maxima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perechi</a:t>
            </a:r>
            <a:r>
              <a:rPr lang="en-US" dirty="0" smtClean="0"/>
              <a:t> de </a:t>
            </a:r>
            <a:r>
              <a:rPr lang="en-US" dirty="0" err="1" smtClean="0"/>
              <a:t>atribute</a:t>
            </a:r>
            <a:r>
              <a:rPr lang="en-US" dirty="0" smtClean="0"/>
              <a:t>, </a:t>
            </a:r>
            <a:r>
              <a:rPr lang="en-US" dirty="0" err="1" smtClean="0"/>
              <a:t>comparatie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distributiile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 de </a:t>
            </a:r>
            <a:r>
              <a:rPr lang="en-US" dirty="0" err="1" smtClean="0"/>
              <a:t>diagnoza</a:t>
            </a:r>
            <a:r>
              <a:rPr lang="en-US" dirty="0" smtClean="0"/>
              <a:t> (</a:t>
            </a:r>
            <a:r>
              <a:rPr lang="en-US" dirty="0" err="1" smtClean="0"/>
              <a:t>granita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Selectia</a:t>
            </a:r>
            <a:r>
              <a:rPr lang="en-US" cap="none" dirty="0" smtClean="0"/>
              <a:t> </a:t>
            </a:r>
            <a:r>
              <a:rPr lang="en-US" cap="none" dirty="0" err="1" smtClean="0"/>
              <a:t>manuala</a:t>
            </a:r>
            <a:r>
              <a:rPr lang="en-US" cap="none" dirty="0" smtClean="0"/>
              <a:t> a </a:t>
            </a:r>
            <a:r>
              <a:rPr lang="en-US" cap="none" dirty="0" err="1"/>
              <a:t>atributelor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552115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449580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3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Iterat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nicio</a:t>
            </a:r>
            <a:r>
              <a:rPr lang="en-US" dirty="0" smtClean="0"/>
              <a:t> </a:t>
            </a:r>
            <a:r>
              <a:rPr lang="en-US" dirty="0" err="1" smtClean="0"/>
              <a:t>corelare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decat</a:t>
            </a:r>
            <a:r>
              <a:rPr lang="en-US" dirty="0" smtClean="0"/>
              <a:t> 0.9</a:t>
            </a:r>
          </a:p>
          <a:p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Numarul</a:t>
            </a:r>
            <a:r>
              <a:rPr lang="en-US" dirty="0" smtClean="0"/>
              <a:t> </a:t>
            </a:r>
            <a:r>
              <a:rPr lang="en-US" dirty="0" err="1" smtClean="0"/>
              <a:t>trasaturilor</a:t>
            </a:r>
            <a:r>
              <a:rPr lang="en-US" dirty="0" smtClean="0"/>
              <a:t> </a:t>
            </a:r>
            <a:r>
              <a:rPr lang="en-US" dirty="0" err="1" smtClean="0"/>
              <a:t>redus</a:t>
            </a:r>
            <a:r>
              <a:rPr lang="en-US" dirty="0" smtClean="0"/>
              <a:t> de la 30 la 21</a:t>
            </a:r>
          </a:p>
          <a:p>
            <a:pPr lvl="1"/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antrenate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en-US" dirty="0" err="1" smtClean="0"/>
              <a:t>Acurate</a:t>
            </a:r>
            <a:r>
              <a:rPr lang="en-US" dirty="0" smtClean="0"/>
              <a:t> </a:t>
            </a:r>
            <a:r>
              <a:rPr lang="en-US" dirty="0" err="1" smtClean="0"/>
              <a:t>crescuta</a:t>
            </a:r>
            <a:r>
              <a:rPr lang="en-US" dirty="0" smtClean="0"/>
              <a:t> de la 0.959% la 0.976%</a:t>
            </a: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/>
              <a:t>Selectia</a:t>
            </a:r>
            <a:r>
              <a:rPr lang="en-US" cap="none" dirty="0"/>
              <a:t> </a:t>
            </a:r>
            <a:r>
              <a:rPr lang="en-US" cap="none" dirty="0" err="1" smtClean="0"/>
              <a:t>manuala</a:t>
            </a:r>
            <a:r>
              <a:rPr lang="en-US" cap="none" dirty="0" smtClean="0"/>
              <a:t> a </a:t>
            </a:r>
            <a:r>
              <a:rPr lang="en-US" cap="none" dirty="0" err="1" smtClean="0"/>
              <a:t>atributelor</a:t>
            </a:r>
            <a:r>
              <a:rPr lang="en-US" cap="none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0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</a:t>
            </a:r>
            <a:r>
              <a:rPr lang="en-US" dirty="0" err="1" smtClean="0"/>
              <a:t>optim</a:t>
            </a:r>
            <a:r>
              <a:rPr lang="en-US" dirty="0" smtClean="0"/>
              <a:t> de </a:t>
            </a:r>
            <a:r>
              <a:rPr lang="en-US" dirty="0" err="1" smtClean="0"/>
              <a:t>atribute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Filtrare</a:t>
            </a:r>
            <a:endParaRPr lang="en-US" dirty="0" smtClean="0"/>
          </a:p>
          <a:p>
            <a:pPr lvl="1"/>
            <a:r>
              <a:rPr lang="en-US" dirty="0" err="1" smtClean="0"/>
              <a:t>Selectie</a:t>
            </a:r>
            <a:r>
              <a:rPr lang="en-US" dirty="0" smtClean="0"/>
              <a:t> chi2</a:t>
            </a:r>
          </a:p>
          <a:p>
            <a:pPr lvl="1"/>
            <a:endParaRPr lang="en-US" dirty="0"/>
          </a:p>
          <a:p>
            <a:r>
              <a:rPr lang="en-US" dirty="0" smtClean="0"/>
              <a:t>Wrapping</a:t>
            </a:r>
          </a:p>
          <a:p>
            <a:pPr lvl="1"/>
            <a:r>
              <a:rPr lang="en-US" dirty="0" err="1" smtClean="0"/>
              <a:t>Eliminare</a:t>
            </a:r>
            <a:r>
              <a:rPr lang="en-US" dirty="0" smtClean="0"/>
              <a:t> in mod </a:t>
            </a:r>
            <a:r>
              <a:rPr lang="en-US" dirty="0" err="1" smtClean="0"/>
              <a:t>recursiv</a:t>
            </a:r>
            <a:r>
              <a:rPr lang="en-US" dirty="0" smtClean="0"/>
              <a:t> a </a:t>
            </a:r>
            <a:r>
              <a:rPr lang="en-US" dirty="0" err="1" smtClean="0"/>
              <a:t>atributelor</a:t>
            </a:r>
            <a:r>
              <a:rPr lang="en-US" dirty="0" smtClean="0"/>
              <a:t> (RFE)</a:t>
            </a:r>
          </a:p>
          <a:p>
            <a:pPr lvl="1"/>
            <a:endParaRPr lang="en-US" dirty="0"/>
          </a:p>
          <a:p>
            <a:pPr marL="434340" indent="-342900"/>
            <a:r>
              <a:rPr lang="en-US" dirty="0" err="1" smtClean="0"/>
              <a:t>Embeddded</a:t>
            </a:r>
            <a:endParaRPr lang="en-US" dirty="0" smtClean="0"/>
          </a:p>
          <a:p>
            <a:pPr marL="708660" lvl="1" indent="-342900"/>
            <a:r>
              <a:rPr lang="en-US" dirty="0" smtClean="0"/>
              <a:t>LASSO (L1 </a:t>
            </a:r>
            <a:r>
              <a:rPr lang="en-US" dirty="0" err="1" smtClean="0"/>
              <a:t>regularizare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Comparatie</a:t>
            </a:r>
            <a:r>
              <a:rPr lang="en-US" cap="none" dirty="0" smtClean="0"/>
              <a:t> </a:t>
            </a:r>
            <a:r>
              <a:rPr lang="en-US" cap="none" dirty="0" err="1" smtClean="0"/>
              <a:t>metode</a:t>
            </a:r>
            <a:r>
              <a:rPr lang="en-US" cap="none" dirty="0" smtClean="0"/>
              <a:t> de </a:t>
            </a:r>
            <a:r>
              <a:rPr lang="en-US" cap="none" dirty="0" err="1" smtClean="0"/>
              <a:t>selectie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de tip embedded (L1 </a:t>
            </a:r>
            <a:r>
              <a:rPr lang="en-US" dirty="0" err="1" smtClean="0"/>
              <a:t>regularizare</a:t>
            </a:r>
            <a:r>
              <a:rPr lang="en-US" dirty="0" smtClean="0"/>
              <a:t>) a </a:t>
            </a:r>
            <a:r>
              <a:rPr lang="en-US" dirty="0" err="1" smtClean="0"/>
              <a:t>produs</a:t>
            </a:r>
            <a:r>
              <a:rPr lang="en-US" dirty="0" smtClean="0"/>
              <a:t> </a:t>
            </a:r>
            <a:r>
              <a:rPr lang="en-US" dirty="0" err="1" smtClean="0"/>
              <a:t>rezultatele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slabe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Rezultate</a:t>
            </a:r>
            <a:r>
              <a:rPr lang="en-US" cap="none" dirty="0" smtClean="0"/>
              <a:t> </a:t>
            </a:r>
            <a:r>
              <a:rPr lang="en-US" cap="none" dirty="0" err="1" smtClean="0"/>
              <a:t>initiale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8104399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92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Ajustarea</a:t>
            </a:r>
            <a:r>
              <a:rPr lang="en-US" dirty="0" smtClean="0"/>
              <a:t> </a:t>
            </a:r>
            <a:r>
              <a:rPr lang="en-US" dirty="0" err="1" smtClean="0"/>
              <a:t>coeficientului</a:t>
            </a:r>
            <a:r>
              <a:rPr lang="en-US" dirty="0" smtClean="0"/>
              <a:t> de </a:t>
            </a:r>
            <a:r>
              <a:rPr lang="en-US" dirty="0" err="1" smtClean="0"/>
              <a:t>penalizare</a:t>
            </a:r>
            <a:r>
              <a:rPr lang="en-US" dirty="0" smtClean="0"/>
              <a:t> “alfa”</a:t>
            </a:r>
          </a:p>
          <a:p>
            <a:r>
              <a:rPr lang="en-US" dirty="0" smtClean="0"/>
              <a:t>Cross-</a:t>
            </a:r>
            <a:r>
              <a:rPr lang="en-US" dirty="0" err="1" smtClean="0"/>
              <a:t>validare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predefinite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“alfa”</a:t>
            </a:r>
          </a:p>
          <a:p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/>
              <a:t>O</a:t>
            </a:r>
            <a:r>
              <a:rPr lang="en-US" cap="none" dirty="0" err="1" smtClean="0"/>
              <a:t>ptimizare</a:t>
            </a:r>
            <a:r>
              <a:rPr lang="en-US" cap="none" dirty="0" smtClean="0"/>
              <a:t> L1-regularizare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416320" cy="357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13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Numar</a:t>
            </a:r>
            <a:r>
              <a:rPr lang="en-US" dirty="0" smtClean="0"/>
              <a:t> de </a:t>
            </a:r>
            <a:r>
              <a:rPr lang="en-US" dirty="0" err="1" smtClean="0"/>
              <a:t>atribute</a:t>
            </a:r>
            <a:r>
              <a:rPr lang="en-US" dirty="0" smtClean="0"/>
              <a:t> </a:t>
            </a:r>
            <a:r>
              <a:rPr lang="en-US" dirty="0" err="1" smtClean="0"/>
              <a:t>selectate</a:t>
            </a:r>
            <a:r>
              <a:rPr lang="en-US" dirty="0" smtClean="0"/>
              <a:t> </a:t>
            </a:r>
            <a:r>
              <a:rPr lang="en-US" dirty="0" err="1" smtClean="0"/>
              <a:t>crescut</a:t>
            </a:r>
            <a:r>
              <a:rPr lang="en-US" dirty="0" smtClean="0"/>
              <a:t> de la 3 la 21</a:t>
            </a:r>
          </a:p>
          <a:p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imbunatatita</a:t>
            </a:r>
            <a:r>
              <a:rPr lang="en-US" dirty="0" smtClean="0"/>
              <a:t> (0.976%)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Rezultat</a:t>
            </a:r>
            <a:r>
              <a:rPr lang="en-US" cap="none" dirty="0" smtClean="0"/>
              <a:t> LASSO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200400"/>
            <a:ext cx="8001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39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Importanta</a:t>
            </a:r>
            <a:r>
              <a:rPr lang="en-US" cap="none" dirty="0" smtClean="0"/>
              <a:t> </a:t>
            </a:r>
            <a:r>
              <a:rPr lang="en-US" cap="none" dirty="0" err="1" smtClean="0"/>
              <a:t>numarului</a:t>
            </a:r>
            <a:r>
              <a:rPr lang="en-US" cap="none" dirty="0" smtClean="0"/>
              <a:t> </a:t>
            </a:r>
            <a:r>
              <a:rPr lang="en-US" cap="none" dirty="0" err="1" smtClean="0"/>
              <a:t>optim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6525"/>
            <a:ext cx="3657600" cy="252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53048"/>
            <a:ext cx="3657600" cy="252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22" y="4180726"/>
            <a:ext cx="3612356" cy="250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34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Sisteme</a:t>
            </a:r>
            <a:r>
              <a:rPr lang="en-US" dirty="0" smtClean="0"/>
              <a:t> cu </a:t>
            </a:r>
            <a:r>
              <a:rPr lang="en-US" dirty="0" err="1" smtClean="0"/>
              <a:t>clasificatori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multipli</a:t>
            </a:r>
            <a:r>
              <a:rPr lang="en-US" dirty="0" smtClean="0"/>
              <a:t> (</a:t>
            </a:r>
            <a:r>
              <a:rPr lang="en-US" dirty="0" err="1" smtClean="0"/>
              <a:t>clasificatori</a:t>
            </a:r>
            <a:r>
              <a:rPr lang="en-US" dirty="0" smtClean="0"/>
              <a:t> </a:t>
            </a:r>
            <a:r>
              <a:rPr lang="en-US" dirty="0" err="1" smtClean="0"/>
              <a:t>diferiti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clasificare</a:t>
            </a:r>
            <a:r>
              <a:rPr lang="en-US" dirty="0" smtClean="0"/>
              <a:t> </a:t>
            </a:r>
            <a:r>
              <a:rPr lang="en-US" dirty="0" err="1" smtClean="0"/>
              <a:t>antrenat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subseturi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Modelele</a:t>
            </a:r>
            <a:r>
              <a:rPr lang="en-US" dirty="0" smtClean="0"/>
              <a:t> </a:t>
            </a:r>
            <a:r>
              <a:rPr lang="en-US" dirty="0" err="1" smtClean="0"/>
              <a:t>antrenate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combinate</a:t>
            </a:r>
            <a:r>
              <a:rPr lang="en-US" dirty="0" smtClean="0"/>
              <a:t> </a:t>
            </a:r>
            <a:r>
              <a:rPr lang="en-US" dirty="0" err="1" smtClean="0"/>
              <a:t>impreuna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imbunatati</a:t>
            </a:r>
            <a:r>
              <a:rPr lang="en-US" dirty="0" smtClean="0"/>
              <a:t> </a:t>
            </a:r>
            <a:r>
              <a:rPr lang="en-US" dirty="0" err="1" smtClean="0"/>
              <a:t>puterea</a:t>
            </a:r>
            <a:r>
              <a:rPr lang="en-US" dirty="0" smtClean="0"/>
              <a:t> de </a:t>
            </a:r>
            <a:r>
              <a:rPr lang="en-US" dirty="0" err="1" smtClean="0"/>
              <a:t>predictie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model final</a:t>
            </a:r>
          </a:p>
          <a:p>
            <a:endParaRPr lang="en-US" dirty="0"/>
          </a:p>
          <a:p>
            <a:r>
              <a:rPr lang="en-US" dirty="0" err="1" smtClean="0"/>
              <a:t>Avantaje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Nu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universala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situatie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ansamblurile</a:t>
            </a:r>
            <a:r>
              <a:rPr lang="en-US" dirty="0" smtClean="0"/>
              <a:t>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posibilitatea</a:t>
            </a:r>
            <a:r>
              <a:rPr lang="en-US" dirty="0" smtClean="0"/>
              <a:t> </a:t>
            </a:r>
            <a:r>
              <a:rPr lang="en-US" dirty="0" err="1" smtClean="0"/>
              <a:t>imbinarii</a:t>
            </a:r>
            <a:r>
              <a:rPr lang="en-US" dirty="0" smtClean="0"/>
              <a:t> a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multor</a:t>
            </a:r>
            <a:r>
              <a:rPr lang="en-US" dirty="0" smtClean="0"/>
              <a:t> </a:t>
            </a:r>
            <a:r>
              <a:rPr lang="en-US" dirty="0" err="1" smtClean="0"/>
              <a:t>solutii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reduce </a:t>
            </a:r>
            <a:r>
              <a:rPr lang="en-US" dirty="0" err="1" smtClean="0"/>
              <a:t>simultan</a:t>
            </a:r>
            <a:r>
              <a:rPr lang="en-US" dirty="0" smtClean="0"/>
              <a:t> din </a:t>
            </a:r>
            <a:r>
              <a:rPr lang="en-US" dirty="0" err="1" smtClean="0"/>
              <a:t>subiectivitate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varianta</a:t>
            </a:r>
            <a:r>
              <a:rPr lang="en-US" dirty="0" smtClean="0"/>
              <a:t> (bias, variance)</a:t>
            </a: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Metode</a:t>
            </a:r>
            <a:r>
              <a:rPr lang="en-US" cap="none" dirty="0" smtClean="0"/>
              <a:t> de tip </a:t>
            </a:r>
            <a:r>
              <a:rPr lang="en-US" cap="none" dirty="0" err="1" smtClean="0"/>
              <a:t>ansamblu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8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Obiective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Ajustarea</a:t>
            </a:r>
            <a:r>
              <a:rPr lang="en-US" dirty="0" smtClean="0"/>
              <a:t> </a:t>
            </a:r>
            <a:r>
              <a:rPr lang="en-US" dirty="0" err="1" smtClean="0"/>
              <a:t>hiperparametrilor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clasificatorul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endParaRPr lang="en-US" dirty="0" smtClean="0"/>
          </a:p>
          <a:p>
            <a:pPr lvl="1"/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ansambluri</a:t>
            </a:r>
            <a:r>
              <a:rPr lang="en-US" dirty="0" smtClean="0"/>
              <a:t> simple (cu </a:t>
            </a:r>
            <a:r>
              <a:rPr lang="en-US" dirty="0" err="1" smtClean="0"/>
              <a:t>vot</a:t>
            </a:r>
            <a:r>
              <a:rPr lang="en-US" dirty="0" smtClean="0"/>
              <a:t> maxim)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ansamblu</a:t>
            </a:r>
            <a:r>
              <a:rPr lang="en-US" dirty="0" smtClean="0"/>
              <a:t> final (in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caruia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intra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antrenate</a:t>
            </a:r>
            <a:r>
              <a:rPr lang="en-US" dirty="0" smtClean="0"/>
              <a:t> cu </a:t>
            </a:r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/>
              <a:t>Metode</a:t>
            </a:r>
            <a:r>
              <a:rPr lang="en-US" cap="none" dirty="0"/>
              <a:t> de tip </a:t>
            </a:r>
            <a:r>
              <a:rPr lang="en-US" cap="none" dirty="0" err="1" smtClean="0"/>
              <a:t>ansamblu</a:t>
            </a:r>
            <a:r>
              <a:rPr lang="en-US" cap="none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5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</a:t>
            </a:r>
            <a:r>
              <a:rPr lang="en-US" dirty="0" smtClean="0"/>
              <a:t> din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librariei</a:t>
            </a:r>
            <a:r>
              <a:rPr lang="en-US" dirty="0" smtClean="0"/>
              <a:t> “</a:t>
            </a:r>
            <a:r>
              <a:rPr lang="en-US" dirty="0" err="1" smtClean="0"/>
              <a:t>sklearn.ensemble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parametri</a:t>
            </a:r>
            <a:r>
              <a:rPr lang="en-US" dirty="0" smtClean="0"/>
              <a:t> care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ajustati</a:t>
            </a:r>
            <a:r>
              <a:rPr lang="en-US" dirty="0" smtClean="0"/>
              <a:t>: </a:t>
            </a:r>
            <a:r>
              <a:rPr lang="en-US" dirty="0" err="1" smtClean="0"/>
              <a:t>n_estimators</a:t>
            </a:r>
            <a:r>
              <a:rPr lang="en-US" dirty="0" smtClean="0"/>
              <a:t> (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arbori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r>
              <a:rPr lang="en-US" dirty="0" smtClean="0"/>
              <a:t>)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max_features</a:t>
            </a:r>
            <a:r>
              <a:rPr lang="en-US" dirty="0" smtClean="0"/>
              <a:t> (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atribute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luat</a:t>
            </a:r>
            <a:r>
              <a:rPr lang="en-US" dirty="0" smtClean="0"/>
              <a:t> in </a:t>
            </a:r>
            <a:r>
              <a:rPr lang="en-US" dirty="0" err="1" smtClean="0"/>
              <a:t>calcul</a:t>
            </a:r>
            <a:r>
              <a:rPr lang="en-US" dirty="0" smtClean="0"/>
              <a:t> la </a:t>
            </a:r>
            <a:r>
              <a:rPr lang="en-US" dirty="0" err="1" smtClean="0"/>
              <a:t>introducerea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nod de </a:t>
            </a:r>
            <a:r>
              <a:rPr lang="en-US" dirty="0" err="1" smtClean="0"/>
              <a:t>decizie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exhaustiva</a:t>
            </a:r>
            <a:r>
              <a:rPr lang="en-US" dirty="0" smtClean="0"/>
              <a:t> (</a:t>
            </a:r>
            <a:r>
              <a:rPr lang="en-US" dirty="0" err="1" smtClean="0"/>
              <a:t>GridSearchCV</a:t>
            </a:r>
            <a:r>
              <a:rPr lang="en-US" dirty="0" smtClean="0"/>
              <a:t>)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niste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predefiniti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antreneaza</a:t>
            </a:r>
            <a:r>
              <a:rPr lang="en-US" dirty="0" smtClean="0"/>
              <a:t> </a:t>
            </a:r>
            <a:r>
              <a:rPr lang="en-US" dirty="0" err="1" smtClean="0"/>
              <a:t>modelul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combinatie</a:t>
            </a:r>
            <a:r>
              <a:rPr lang="en-US" dirty="0" smtClean="0"/>
              <a:t> </a:t>
            </a:r>
            <a:r>
              <a:rPr lang="en-US" dirty="0" err="1" smtClean="0"/>
              <a:t>posibila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optimizarea</a:t>
            </a:r>
            <a:r>
              <a:rPr lang="en-US" dirty="0" smtClean="0"/>
              <a:t> se face </a:t>
            </a:r>
            <a:r>
              <a:rPr lang="en-US" dirty="0" err="1" smtClean="0"/>
              <a:t>folosind</a:t>
            </a:r>
            <a:r>
              <a:rPr lang="en-US" dirty="0" smtClean="0"/>
              <a:t> cross </a:t>
            </a:r>
            <a:r>
              <a:rPr lang="en-US" dirty="0" err="1" smtClean="0"/>
              <a:t>validare</a:t>
            </a:r>
            <a:endParaRPr lang="en-US" dirty="0" smtClean="0"/>
          </a:p>
          <a:p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alese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max_depth</a:t>
            </a:r>
            <a:r>
              <a:rPr lang="en-US" dirty="0" smtClean="0"/>
              <a:t> - ”None”, </a:t>
            </a:r>
            <a:r>
              <a:rPr lang="en-US" dirty="0" err="1" smtClean="0"/>
              <a:t>n_estimators</a:t>
            </a:r>
            <a:r>
              <a:rPr lang="en-US" dirty="0" smtClean="0"/>
              <a:t> - 500</a:t>
            </a:r>
          </a:p>
          <a:p>
            <a:pPr lvl="1"/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medie</a:t>
            </a:r>
            <a:r>
              <a:rPr lang="en-US" dirty="0" smtClean="0"/>
              <a:t> de 0.959%</a:t>
            </a:r>
          </a:p>
          <a:p>
            <a:pPr lvl="1"/>
            <a:r>
              <a:rPr lang="en-US" dirty="0" err="1" smtClean="0"/>
              <a:t>n_estimators</a:t>
            </a:r>
            <a:r>
              <a:rPr lang="en-US" dirty="0" smtClean="0"/>
              <a:t> </a:t>
            </a:r>
            <a:r>
              <a:rPr lang="en-US" dirty="0" err="1" smtClean="0"/>
              <a:t>dublat</a:t>
            </a:r>
            <a:r>
              <a:rPr lang="en-US" dirty="0" smtClean="0"/>
              <a:t> la 1000 (</a:t>
            </a:r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imbunatatita</a:t>
            </a:r>
            <a:r>
              <a:rPr lang="en-US" dirty="0" smtClean="0"/>
              <a:t> cu 0.001%)</a:t>
            </a: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/>
              <a:t>A</a:t>
            </a:r>
            <a:r>
              <a:rPr lang="en-US" cap="none" dirty="0" err="1" smtClean="0"/>
              <a:t>justarea</a:t>
            </a:r>
            <a:r>
              <a:rPr lang="en-US" cap="none" dirty="0" smtClean="0"/>
              <a:t> </a:t>
            </a:r>
            <a:r>
              <a:rPr lang="en-US" cap="none" dirty="0" err="1" smtClean="0"/>
              <a:t>RandomForest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Invatarea</a:t>
            </a:r>
            <a:r>
              <a:rPr lang="en-US" dirty="0" smtClean="0"/>
              <a:t> automata a </a:t>
            </a:r>
            <a:r>
              <a:rPr lang="en-US" dirty="0" err="1" smtClean="0"/>
              <a:t>devenit</a:t>
            </a:r>
            <a:r>
              <a:rPr lang="en-US" dirty="0" smtClean="0"/>
              <a:t> o </a:t>
            </a:r>
            <a:r>
              <a:rPr lang="en-US" dirty="0" err="1" smtClean="0"/>
              <a:t>tehnica</a:t>
            </a:r>
            <a:r>
              <a:rPr lang="en-US" dirty="0" smtClean="0"/>
              <a:t> tot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folosita</a:t>
            </a:r>
            <a:r>
              <a:rPr lang="en-US" dirty="0" smtClean="0"/>
              <a:t> in </a:t>
            </a:r>
            <a:r>
              <a:rPr lang="en-US" dirty="0" err="1" smtClean="0"/>
              <a:t>valorificarea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Favorizata</a:t>
            </a:r>
            <a:r>
              <a:rPr lang="en-US" dirty="0" smtClean="0"/>
              <a:t> de continua </a:t>
            </a:r>
            <a:r>
              <a:rPr lang="en-US" dirty="0" err="1" smtClean="0"/>
              <a:t>crestere</a:t>
            </a:r>
            <a:r>
              <a:rPr lang="en-US" dirty="0" smtClean="0"/>
              <a:t> a </a:t>
            </a:r>
            <a:r>
              <a:rPr lang="en-US" dirty="0" err="1" smtClean="0"/>
              <a:t>puterii</a:t>
            </a:r>
            <a:r>
              <a:rPr lang="en-US" dirty="0" smtClean="0"/>
              <a:t> de </a:t>
            </a:r>
            <a:r>
              <a:rPr lang="en-US" dirty="0" err="1" smtClean="0"/>
              <a:t>procesare</a:t>
            </a:r>
            <a:r>
              <a:rPr lang="en-US" dirty="0" smtClean="0"/>
              <a:t>, a </a:t>
            </a:r>
            <a:r>
              <a:rPr lang="en-US" dirty="0" err="1" smtClean="0"/>
              <a:t>memoriei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r>
              <a:rPr lang="en-US" dirty="0" smtClean="0"/>
              <a:t> (permit </a:t>
            </a:r>
            <a:r>
              <a:rPr lang="en-US" dirty="0" err="1" smtClean="0"/>
              <a:t>antrenarea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complexe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)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volumului</a:t>
            </a:r>
            <a:r>
              <a:rPr lang="en-US" dirty="0" smtClean="0"/>
              <a:t> de date</a:t>
            </a:r>
          </a:p>
          <a:p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subiectului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interesul</a:t>
            </a:r>
            <a:r>
              <a:rPr lang="en-US" dirty="0" smtClean="0"/>
              <a:t> personal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domeniul</a:t>
            </a:r>
            <a:r>
              <a:rPr lang="en-US" dirty="0" smtClean="0"/>
              <a:t> medical</a:t>
            </a:r>
          </a:p>
          <a:p>
            <a:r>
              <a:rPr lang="en-US" dirty="0" err="1" smtClean="0"/>
              <a:t>Axat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rezultatele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, </a:t>
            </a:r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care </a:t>
            </a:r>
            <a:r>
              <a:rPr lang="en-US" dirty="0" err="1" smtClean="0"/>
              <a:t>intervin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pot fi </a:t>
            </a:r>
            <a:r>
              <a:rPr lang="en-US" dirty="0" err="1" smtClean="0"/>
              <a:t>imbunatatite</a:t>
            </a:r>
            <a:endParaRPr lang="en-US" dirty="0" smtClean="0"/>
          </a:p>
          <a:p>
            <a:r>
              <a:rPr lang="en-US" dirty="0" smtClean="0"/>
              <a:t>Am </a:t>
            </a:r>
            <a:r>
              <a:rPr lang="en-US" dirty="0" err="1" smtClean="0"/>
              <a:t>incercat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incorporez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singur</a:t>
            </a:r>
            <a:r>
              <a:rPr lang="en-US" dirty="0" smtClean="0"/>
              <a:t> </a:t>
            </a:r>
            <a:r>
              <a:rPr lang="en-US" dirty="0" err="1" smtClean="0"/>
              <a:t>pachet</a:t>
            </a:r>
            <a:r>
              <a:rPr lang="en-US" dirty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aspecte</a:t>
            </a: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Introducere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5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clasificatori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Bayes </a:t>
            </a:r>
            <a:r>
              <a:rPr lang="en-US" dirty="0" err="1" smtClean="0"/>
              <a:t>Naiv</a:t>
            </a:r>
            <a:endParaRPr lang="en-US" dirty="0" smtClean="0"/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err="1" smtClean="0"/>
              <a:t>Arbori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Ce am </a:t>
            </a:r>
            <a:r>
              <a:rPr lang="en-US" dirty="0" err="1" smtClean="0"/>
              <a:t>urmarit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Acuratetea</a:t>
            </a:r>
            <a:r>
              <a:rPr lang="en-US" dirty="0" smtClean="0"/>
              <a:t> </a:t>
            </a:r>
            <a:r>
              <a:rPr lang="en-US" dirty="0" err="1" smtClean="0"/>
              <a:t>medie</a:t>
            </a:r>
            <a:r>
              <a:rPr lang="en-US" dirty="0" smtClean="0"/>
              <a:t> a </a:t>
            </a:r>
            <a:r>
              <a:rPr lang="en-US" dirty="0" err="1" smtClean="0"/>
              <a:t>ansamblului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acuratetea</a:t>
            </a:r>
            <a:r>
              <a:rPr lang="en-US" dirty="0" smtClean="0"/>
              <a:t> </a:t>
            </a:r>
            <a:r>
              <a:rPr lang="en-US" dirty="0" err="1" smtClean="0"/>
              <a:t>medie</a:t>
            </a:r>
            <a:r>
              <a:rPr lang="en-US" dirty="0" smtClean="0"/>
              <a:t> a </a:t>
            </a:r>
            <a:r>
              <a:rPr lang="en-US" dirty="0" err="1" smtClean="0"/>
              <a:t>celui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precis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Am </a:t>
            </a:r>
            <a:r>
              <a:rPr lang="en-US" dirty="0" err="1" smtClean="0"/>
              <a:t>memorat</a:t>
            </a:r>
            <a:r>
              <a:rPr lang="en-US" dirty="0" smtClean="0"/>
              <a:t> 500 de </a:t>
            </a:r>
            <a:r>
              <a:rPr lang="en-US" dirty="0" err="1" smtClean="0"/>
              <a:t>instante</a:t>
            </a:r>
            <a:r>
              <a:rPr lang="en-US" dirty="0" smtClean="0"/>
              <a:t> (de </a:t>
            </a: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antrenate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subseturi</a:t>
            </a:r>
            <a:r>
              <a:rPr lang="en-US" dirty="0" smtClean="0"/>
              <a:t>) </a:t>
            </a:r>
            <a:r>
              <a:rPr lang="en-US" dirty="0" err="1" smtClean="0"/>
              <a:t>si</a:t>
            </a:r>
            <a:r>
              <a:rPr lang="en-US" dirty="0" smtClean="0"/>
              <a:t> am </a:t>
            </a:r>
            <a:r>
              <a:rPr lang="en-US" dirty="0" err="1" smtClean="0"/>
              <a:t>realizat</a:t>
            </a:r>
            <a:r>
              <a:rPr lang="en-US" dirty="0" smtClean="0"/>
              <a:t> o </a:t>
            </a:r>
            <a:r>
              <a:rPr lang="en-US" dirty="0" err="1" smtClean="0"/>
              <a:t>medie</a:t>
            </a:r>
            <a:r>
              <a:rPr lang="en-US" dirty="0" smtClean="0"/>
              <a:t> a </a:t>
            </a:r>
            <a:r>
              <a:rPr lang="en-US" dirty="0" err="1" smtClean="0"/>
              <a:t>acuratetilor</a:t>
            </a: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Ansambluri</a:t>
            </a:r>
            <a:r>
              <a:rPr lang="en-US" cap="none" dirty="0" smtClean="0"/>
              <a:t> cu </a:t>
            </a:r>
            <a:r>
              <a:rPr lang="en-US" cap="none" dirty="0" err="1" smtClean="0"/>
              <a:t>vot</a:t>
            </a:r>
            <a:r>
              <a:rPr lang="en-US" cap="none" dirty="0" smtClean="0"/>
              <a:t> maxim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3276600" cy="163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09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Ansamblul</a:t>
            </a:r>
            <a:r>
              <a:rPr lang="en-US" cap="none" dirty="0" smtClean="0"/>
              <a:t> final</a:t>
            </a:r>
            <a:endParaRPr lang="en-US" dirty="0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Adaugarea</a:t>
            </a:r>
            <a:r>
              <a:rPr lang="en-US" dirty="0" smtClean="0"/>
              <a:t> a </a:t>
            </a:r>
            <a:r>
              <a:rPr lang="en-US" dirty="0" err="1" smtClean="0"/>
              <a:t>inca</a:t>
            </a:r>
            <a:r>
              <a:rPr lang="en-US" dirty="0"/>
              <a:t> </a:t>
            </a:r>
            <a:r>
              <a:rPr lang="en-US" dirty="0" err="1" smtClean="0"/>
              <a:t>doua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modele</a:t>
            </a:r>
            <a:r>
              <a:rPr lang="en-US" dirty="0" smtClean="0"/>
              <a:t> la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ansamblului</a:t>
            </a:r>
            <a:r>
              <a:rPr lang="en-US" dirty="0" smtClean="0"/>
              <a:t> existent 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Ce am </a:t>
            </a:r>
            <a:r>
              <a:rPr lang="en-US" dirty="0" err="1" smtClean="0"/>
              <a:t>urmarit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Comportamentul</a:t>
            </a:r>
            <a:r>
              <a:rPr lang="en-US" dirty="0" smtClean="0"/>
              <a:t> </a:t>
            </a:r>
            <a:r>
              <a:rPr lang="en-US" dirty="0" err="1" smtClean="0"/>
              <a:t>noului</a:t>
            </a:r>
            <a:r>
              <a:rPr lang="en-US" dirty="0" smtClean="0"/>
              <a:t> </a:t>
            </a:r>
            <a:r>
              <a:rPr lang="en-US" dirty="0" err="1" smtClean="0"/>
              <a:t>ansamblu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ansambluri</a:t>
            </a:r>
            <a:r>
              <a:rPr lang="en-US" dirty="0" smtClean="0"/>
              <a:t> </a:t>
            </a:r>
            <a:r>
              <a:rPr lang="en-US" dirty="0" err="1" smtClean="0"/>
              <a:t>fac</a:t>
            </a:r>
            <a:r>
              <a:rPr lang="en-US" dirty="0" smtClean="0"/>
              <a:t> parte din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endParaRPr lang="en-US" dirty="0" smtClean="0"/>
          </a:p>
          <a:p>
            <a:pPr lvl="1"/>
            <a:r>
              <a:rPr lang="en-US" dirty="0" smtClean="0"/>
              <a:t>Mai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nivele</a:t>
            </a:r>
            <a:r>
              <a:rPr lang="en-US" dirty="0" smtClean="0"/>
              <a:t> de </a:t>
            </a:r>
            <a:r>
              <a:rPr lang="en-US" dirty="0" err="1" smtClean="0"/>
              <a:t>ansambluri</a:t>
            </a:r>
            <a:r>
              <a:rPr lang="en-US" dirty="0" smtClean="0"/>
              <a:t> pot </a:t>
            </a:r>
            <a:r>
              <a:rPr lang="en-US" dirty="0" err="1" smtClean="0"/>
              <a:t>aduce</a:t>
            </a:r>
            <a:r>
              <a:rPr lang="en-US" dirty="0" smtClean="0"/>
              <a:t> </a:t>
            </a:r>
            <a:r>
              <a:rPr lang="en-US" dirty="0" err="1" smtClean="0"/>
              <a:t>imbunatatiri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nu </a:t>
            </a:r>
            <a:r>
              <a:rPr lang="en-US" dirty="0" err="1" smtClean="0"/>
              <a:t>justifica</a:t>
            </a:r>
            <a:r>
              <a:rPr lang="en-US" dirty="0" smtClean="0"/>
              <a:t> </a:t>
            </a:r>
            <a:r>
              <a:rPr lang="en-US" dirty="0" err="1" smtClean="0"/>
              <a:t>neaparat</a:t>
            </a:r>
            <a:r>
              <a:rPr lang="en-US" dirty="0" smtClean="0"/>
              <a:t> </a:t>
            </a:r>
            <a:r>
              <a:rPr lang="en-US" dirty="0" err="1" smtClean="0"/>
              <a:t>costurile</a:t>
            </a:r>
            <a:r>
              <a:rPr lang="en-US" dirty="0" smtClean="0"/>
              <a:t>/ </a:t>
            </a: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crescuta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prezentat</a:t>
            </a:r>
            <a:r>
              <a:rPr lang="en-US" dirty="0" smtClean="0"/>
              <a:t>, </a:t>
            </a:r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ultimului</a:t>
            </a:r>
            <a:r>
              <a:rPr lang="en-US" dirty="0" smtClean="0"/>
              <a:t> </a:t>
            </a:r>
            <a:r>
              <a:rPr lang="en-US" dirty="0" err="1" smtClean="0"/>
              <a:t>clasificator</a:t>
            </a:r>
            <a:r>
              <a:rPr lang="en-US" dirty="0" smtClean="0"/>
              <a:t> un mod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potrivita</a:t>
            </a:r>
            <a:endParaRPr lang="en-US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1"/>
            <a:ext cx="2828797" cy="197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64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Invatarea</a:t>
            </a:r>
            <a:r>
              <a:rPr lang="en-US" dirty="0" smtClean="0"/>
              <a:t> automata – </a:t>
            </a:r>
            <a:r>
              <a:rPr lang="en-US" dirty="0" err="1" smtClean="0"/>
              <a:t>domeniu</a:t>
            </a:r>
            <a:r>
              <a:rPr lang="en-US" dirty="0" smtClean="0"/>
              <a:t> vast, </a:t>
            </a:r>
            <a:r>
              <a:rPr lang="en-US" dirty="0" err="1" smtClean="0"/>
              <a:t>abordarile</a:t>
            </a:r>
            <a:r>
              <a:rPr lang="en-US" dirty="0" smtClean="0"/>
              <a:t>/ </a:t>
            </a:r>
            <a:r>
              <a:rPr lang="en-US" dirty="0" err="1" smtClean="0"/>
              <a:t>tehnicile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numeroase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pozitive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folositi</a:t>
            </a:r>
            <a:r>
              <a:rPr lang="en-US" dirty="0" smtClean="0"/>
              <a:t> pot fi </a:t>
            </a:r>
            <a:r>
              <a:rPr lang="en-US" dirty="0" err="1" smtClean="0"/>
              <a:t>inlocuiti</a:t>
            </a:r>
            <a:r>
              <a:rPr lang="en-US" dirty="0" smtClean="0"/>
              <a:t> de </a:t>
            </a:r>
            <a:r>
              <a:rPr lang="en-US" dirty="0" err="1" smtClean="0"/>
              <a:t>altii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optimi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Scop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, o </a:t>
            </a:r>
            <a:r>
              <a:rPr lang="en-US" dirty="0" err="1" smtClean="0"/>
              <a:t>prezentare</a:t>
            </a:r>
            <a:r>
              <a:rPr lang="en-US" dirty="0" smtClean="0"/>
              <a:t> a </a:t>
            </a:r>
            <a:r>
              <a:rPr lang="en-US" dirty="0" err="1" smtClean="0"/>
              <a:t>aspectelor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din </a:t>
            </a:r>
            <a:r>
              <a:rPr lang="en-US" dirty="0" err="1" smtClean="0"/>
              <a:t>invatarea</a:t>
            </a:r>
            <a:r>
              <a:rPr lang="en-US" dirty="0" smtClean="0"/>
              <a:t> automata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aprofundarii</a:t>
            </a:r>
            <a:r>
              <a:rPr lang="en-US" dirty="0" smtClean="0"/>
              <a:t>, </a:t>
            </a:r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practica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</a:t>
            </a:r>
            <a:r>
              <a:rPr lang="en-US" dirty="0" err="1" smtClean="0"/>
              <a:t>subiect</a:t>
            </a:r>
            <a:r>
              <a:rPr lang="en-US" dirty="0" smtClean="0"/>
              <a:t> de </a:t>
            </a:r>
            <a:r>
              <a:rPr lang="en-US" dirty="0" err="1" smtClean="0"/>
              <a:t>interes</a:t>
            </a:r>
            <a:endParaRPr lang="en-US" dirty="0" smtClean="0"/>
          </a:p>
          <a:p>
            <a:pPr lvl="1"/>
            <a:r>
              <a:rPr lang="en-US" dirty="0" err="1" smtClean="0"/>
              <a:t>Facilitarea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studii</a:t>
            </a:r>
            <a:r>
              <a:rPr lang="en-US" dirty="0" smtClean="0"/>
              <a:t> </a:t>
            </a:r>
            <a:r>
              <a:rPr lang="en-US" dirty="0" err="1" smtClean="0"/>
              <a:t>ulterioare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lipsa</a:t>
            </a:r>
            <a:endParaRPr lang="en-US" dirty="0"/>
          </a:p>
          <a:p>
            <a:pPr lvl="1"/>
            <a:r>
              <a:rPr lang="en-US" dirty="0" err="1" smtClean="0"/>
              <a:t>stergeri</a:t>
            </a:r>
            <a:r>
              <a:rPr lang="en-US" dirty="0" smtClean="0"/>
              <a:t>/ </a:t>
            </a:r>
            <a:r>
              <a:rPr lang="en-US" dirty="0" err="1" smtClean="0"/>
              <a:t>inlaturari</a:t>
            </a:r>
            <a:endParaRPr lang="en-US" dirty="0" smtClean="0"/>
          </a:p>
          <a:p>
            <a:pPr lvl="1"/>
            <a:r>
              <a:rPr lang="en-US" dirty="0" err="1" smtClean="0"/>
              <a:t>calcule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endParaRPr lang="en-US" dirty="0" smtClean="0"/>
          </a:p>
          <a:p>
            <a:pPr lvl="1"/>
            <a:r>
              <a:rPr lang="en-US" dirty="0" err="1" smtClean="0"/>
              <a:t>Algoritmi</a:t>
            </a:r>
            <a:r>
              <a:rPr lang="en-US" dirty="0" smtClean="0"/>
              <a:t>: KNN, </a:t>
            </a:r>
            <a:r>
              <a:rPr lang="en-US" dirty="0" err="1" smtClean="0"/>
              <a:t>RandomForest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Selectia</a:t>
            </a:r>
            <a:r>
              <a:rPr lang="en-US" dirty="0" smtClean="0"/>
              <a:t> </a:t>
            </a:r>
            <a:r>
              <a:rPr lang="en-US" dirty="0" err="1" smtClean="0"/>
              <a:t>atributelor</a:t>
            </a:r>
            <a:endParaRPr lang="en-US" dirty="0" smtClean="0"/>
          </a:p>
          <a:p>
            <a:pPr lvl="1"/>
            <a:r>
              <a:rPr lang="en-US" dirty="0" smtClean="0"/>
              <a:t>Manual</a:t>
            </a:r>
          </a:p>
          <a:p>
            <a:pPr lvl="1"/>
            <a:r>
              <a:rPr lang="en-US" dirty="0" err="1" smtClean="0"/>
              <a:t>Filtrare</a:t>
            </a:r>
            <a:endParaRPr lang="en-US" dirty="0" smtClean="0"/>
          </a:p>
          <a:p>
            <a:pPr lvl="1"/>
            <a:r>
              <a:rPr lang="en-US" dirty="0" smtClean="0"/>
              <a:t>Wrapping</a:t>
            </a:r>
          </a:p>
          <a:p>
            <a:pPr lvl="1"/>
            <a:r>
              <a:rPr lang="en-US" dirty="0" smtClean="0"/>
              <a:t>Embedded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Structuri</a:t>
            </a:r>
            <a:r>
              <a:rPr lang="en-US" dirty="0" smtClean="0"/>
              <a:t> de tip </a:t>
            </a:r>
            <a:r>
              <a:rPr lang="en-US" dirty="0" err="1" smtClean="0"/>
              <a:t>ansamblu</a:t>
            </a:r>
            <a:endParaRPr lang="en-US" dirty="0" smtClean="0"/>
          </a:p>
          <a:p>
            <a:pPr lvl="1"/>
            <a:r>
              <a:rPr lang="en-US" dirty="0" err="1" smtClean="0"/>
              <a:t>Algoritmi</a:t>
            </a:r>
            <a:r>
              <a:rPr lang="en-US" dirty="0" smtClean="0"/>
              <a:t> de tip </a:t>
            </a:r>
            <a:r>
              <a:rPr lang="en-US" dirty="0" err="1" smtClean="0"/>
              <a:t>ansamblu</a:t>
            </a:r>
            <a:r>
              <a:rPr lang="en-US" dirty="0" smtClean="0"/>
              <a:t>: </a:t>
            </a:r>
            <a:r>
              <a:rPr lang="en-US" dirty="0" err="1" smtClean="0"/>
              <a:t>AdaBoost</a:t>
            </a:r>
            <a:r>
              <a:rPr lang="en-US" dirty="0" smtClean="0"/>
              <a:t>, </a:t>
            </a:r>
            <a:r>
              <a:rPr lang="en-US" dirty="0" err="1" smtClean="0"/>
              <a:t>RandomForest</a:t>
            </a:r>
            <a:endParaRPr lang="en-US" dirty="0" smtClean="0"/>
          </a:p>
          <a:p>
            <a:pPr lvl="1"/>
            <a:r>
              <a:rPr lang="en-US" dirty="0" err="1" smtClean="0"/>
              <a:t>Ansambluri</a:t>
            </a:r>
            <a:r>
              <a:rPr lang="en-US" dirty="0" smtClean="0"/>
              <a:t> simple: </a:t>
            </a:r>
            <a:r>
              <a:rPr lang="en-US" dirty="0" err="1" smtClean="0"/>
              <a:t>maxVoting</a:t>
            </a:r>
            <a:endParaRPr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Subiecte</a:t>
            </a:r>
            <a:r>
              <a:rPr lang="en-US" cap="none" dirty="0" smtClean="0"/>
              <a:t> </a:t>
            </a:r>
            <a:r>
              <a:rPr lang="en-US" cap="none" dirty="0" err="1" smtClean="0"/>
              <a:t>abordate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193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33 </a:t>
            </a:r>
            <a:r>
              <a:rPr lang="en-US" dirty="0" err="1" smtClean="0"/>
              <a:t>atribute</a:t>
            </a:r>
            <a:r>
              <a:rPr lang="en-US" dirty="0" smtClean="0"/>
              <a:t>: 31 de tip </a:t>
            </a:r>
            <a:r>
              <a:rPr lang="en-US" dirty="0" err="1" smtClean="0"/>
              <a:t>continuu</a:t>
            </a:r>
            <a:r>
              <a:rPr lang="en-US" dirty="0" smtClean="0"/>
              <a:t> (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suprafata</a:t>
            </a:r>
            <a:r>
              <a:rPr lang="en-US" dirty="0" smtClean="0"/>
              <a:t>, </a:t>
            </a:r>
            <a:r>
              <a:rPr lang="en-US" dirty="0" err="1" smtClean="0"/>
              <a:t>textura</a:t>
            </a:r>
            <a:r>
              <a:rPr lang="en-US" dirty="0" smtClean="0"/>
              <a:t>, </a:t>
            </a:r>
            <a:r>
              <a:rPr lang="en-US" dirty="0" err="1" smtClean="0"/>
              <a:t>perimetru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 smtClean="0"/>
              <a:t>  1 de tip </a:t>
            </a:r>
            <a:r>
              <a:rPr lang="en-US" dirty="0" err="1" smtClean="0"/>
              <a:t>intreg</a:t>
            </a:r>
            <a:r>
              <a:rPr lang="en-US" dirty="0" smtClean="0"/>
              <a:t> (id </a:t>
            </a:r>
            <a:r>
              <a:rPr lang="en-US" dirty="0" err="1" smtClean="0"/>
              <a:t>unic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1 de tip </a:t>
            </a:r>
            <a:r>
              <a:rPr lang="en-US" dirty="0" err="1" smtClean="0"/>
              <a:t>obiect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u </a:t>
            </a:r>
            <a:r>
              <a:rPr lang="en-US" dirty="0" err="1" smtClean="0"/>
              <a:t>exista</a:t>
            </a:r>
            <a:r>
              <a:rPr lang="en-US" dirty="0" smtClean="0"/>
              <a:t> date </a:t>
            </a:r>
            <a:r>
              <a:rPr lang="en-US" dirty="0" err="1" smtClean="0"/>
              <a:t>lipsa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d </a:t>
            </a:r>
            <a:r>
              <a:rPr lang="en-US" dirty="0" err="1" smtClean="0"/>
              <a:t>si</a:t>
            </a:r>
            <a:r>
              <a:rPr lang="en-US" dirty="0" smtClean="0"/>
              <a:t> Unnamed: 32 </a:t>
            </a:r>
            <a:r>
              <a:rPr lang="en-US" dirty="0" err="1" smtClean="0"/>
              <a:t>inlaturate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diagnosis (</a:t>
            </a:r>
            <a:r>
              <a:rPr lang="en-US" dirty="0" err="1" smtClean="0"/>
              <a:t>clasificare</a:t>
            </a:r>
            <a:r>
              <a:rPr lang="en-US" dirty="0" smtClean="0"/>
              <a:t> – ‘M’/’B’)</a:t>
            </a:r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Structura</a:t>
            </a:r>
            <a:r>
              <a:rPr lang="en-US" cap="none" dirty="0" smtClean="0"/>
              <a:t> </a:t>
            </a:r>
            <a:r>
              <a:rPr lang="en-US" cap="none" dirty="0" err="1" smtClean="0"/>
              <a:t>setului</a:t>
            </a:r>
            <a:r>
              <a:rPr lang="en-US" cap="none" dirty="0" smtClean="0"/>
              <a:t> de date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67256"/>
            <a:ext cx="278332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68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valori </a:t>
            </a:r>
            <a:r>
              <a:rPr lang="it-IT" dirty="0"/>
              <a:t>lipsă</a:t>
            </a:r>
            <a:r>
              <a:rPr lang="it-IT" dirty="0" smtClean="0"/>
              <a:t> </a:t>
            </a:r>
            <a:r>
              <a:rPr lang="it-IT" dirty="0"/>
              <a:t>in mod total </a:t>
            </a:r>
            <a:r>
              <a:rPr lang="it-IT" dirty="0" smtClean="0"/>
              <a:t>aleatoriu</a:t>
            </a:r>
          </a:p>
          <a:p>
            <a:r>
              <a:rPr lang="it-IT" dirty="0" smtClean="0"/>
              <a:t>valori </a:t>
            </a:r>
            <a:r>
              <a:rPr lang="it-IT" dirty="0"/>
              <a:t>lipsă</a:t>
            </a:r>
            <a:r>
              <a:rPr lang="it-IT" dirty="0" smtClean="0"/>
              <a:t> in cadrul unui singur atribut</a:t>
            </a:r>
          </a:p>
          <a:p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it-IT" dirty="0"/>
              <a:t>lipsă</a:t>
            </a:r>
            <a:r>
              <a:rPr lang="en-US" dirty="0" smtClean="0"/>
              <a:t> cu </a:t>
            </a:r>
            <a:r>
              <a:rPr lang="en-US" dirty="0" err="1" smtClean="0"/>
              <a:t>dependen</a:t>
            </a:r>
            <a:r>
              <a:rPr lang="vi-VN" dirty="0"/>
              <a:t>ț</a:t>
            </a:r>
            <a:r>
              <a:rPr lang="en-US" dirty="0" smtClean="0"/>
              <a:t>e</a:t>
            </a:r>
          </a:p>
          <a:p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generare</a:t>
            </a:r>
            <a:r>
              <a:rPr lang="en-US" dirty="0" smtClean="0"/>
              <a:t> </a:t>
            </a:r>
            <a:r>
              <a:rPr lang="en-US" dirty="0" err="1" smtClean="0"/>
              <a:t>aleatoare</a:t>
            </a:r>
            <a:r>
              <a:rPr lang="en-US" dirty="0" smtClean="0"/>
              <a:t> (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inlocuite</a:t>
            </a:r>
            <a:r>
              <a:rPr lang="en-US" dirty="0" smtClean="0"/>
              <a:t> cu </a:t>
            </a:r>
            <a:r>
              <a:rPr lang="en-US" dirty="0" err="1" smtClean="0"/>
              <a:t>NaN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Coeficient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gradul</a:t>
            </a:r>
            <a:r>
              <a:rPr lang="en-US" dirty="0" smtClean="0"/>
              <a:t> de </a:t>
            </a:r>
            <a:r>
              <a:rPr lang="en-US" dirty="0" err="1" smtClean="0"/>
              <a:t>incertitudine</a:t>
            </a:r>
            <a:endParaRPr lang="en-US" dirty="0" smtClean="0"/>
          </a:p>
          <a:p>
            <a:pPr lvl="1"/>
            <a:r>
              <a:rPr lang="en-US" dirty="0" err="1" smtClean="0"/>
              <a:t>Atributul</a:t>
            </a:r>
            <a:r>
              <a:rPr lang="en-US" dirty="0" smtClean="0"/>
              <a:t> de diagnostic</a:t>
            </a:r>
          </a:p>
          <a:p>
            <a:pPr lvl="1"/>
            <a:r>
              <a:rPr lang="en-US" dirty="0" err="1" smtClean="0"/>
              <a:t>Atribut</a:t>
            </a:r>
            <a:r>
              <a:rPr lang="en-US" dirty="0" smtClean="0"/>
              <a:t>/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atribute</a:t>
            </a:r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Generarea</a:t>
            </a:r>
            <a:r>
              <a:rPr lang="en-US" cap="none" dirty="0" smtClean="0"/>
              <a:t> </a:t>
            </a:r>
            <a:r>
              <a:rPr lang="en-US" cap="none" dirty="0" err="1" smtClean="0"/>
              <a:t>setului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Generare</a:t>
            </a:r>
            <a:r>
              <a:rPr lang="en-US" dirty="0" smtClean="0"/>
              <a:t> </a:t>
            </a:r>
            <a:r>
              <a:rPr lang="en-US" dirty="0" err="1" smtClean="0"/>
              <a:t>aleatoare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intregul</a:t>
            </a:r>
            <a:r>
              <a:rPr lang="en-US" dirty="0" smtClean="0"/>
              <a:t> set de date</a:t>
            </a:r>
          </a:p>
          <a:p>
            <a:pPr lvl="1"/>
            <a:r>
              <a:rPr lang="en-US" dirty="0" err="1" smtClean="0"/>
              <a:t>setul</a:t>
            </a:r>
            <a:r>
              <a:rPr lang="en-US" dirty="0" smtClean="0"/>
              <a:t> de date initial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nregistrari</a:t>
            </a:r>
            <a:r>
              <a:rPr lang="en-US" dirty="0" smtClean="0"/>
              <a:t> eliminate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alcule</a:t>
            </a:r>
            <a:r>
              <a:rPr lang="en-US" dirty="0" smtClean="0"/>
              <a:t> simple (</a:t>
            </a:r>
            <a:r>
              <a:rPr lang="en-US" dirty="0" err="1" smtClean="0"/>
              <a:t>medie</a:t>
            </a:r>
            <a:r>
              <a:rPr lang="en-US" dirty="0" smtClean="0"/>
              <a:t>, </a:t>
            </a:r>
            <a:r>
              <a:rPr lang="en-US" dirty="0" err="1" smtClean="0"/>
              <a:t>modul</a:t>
            </a:r>
            <a:r>
              <a:rPr lang="en-US" dirty="0" smtClean="0"/>
              <a:t>, </a:t>
            </a:r>
            <a:r>
              <a:rPr lang="en-US" dirty="0" err="1" smtClean="0"/>
              <a:t>mediana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lgoritmul</a:t>
            </a:r>
            <a:r>
              <a:rPr lang="en-US" dirty="0" smtClean="0"/>
              <a:t> KNN</a:t>
            </a:r>
          </a:p>
          <a:p>
            <a:pPr marL="91440" indent="0">
              <a:buNone/>
            </a:pPr>
            <a:endParaRPr lang="en-US" dirty="0" smtClean="0"/>
          </a:p>
          <a:p>
            <a:pPr marL="434340" indent="-342900"/>
            <a:r>
              <a:rPr lang="en-US" dirty="0" smtClean="0"/>
              <a:t>Model </a:t>
            </a:r>
            <a:r>
              <a:rPr lang="en-US" dirty="0" err="1" smtClean="0"/>
              <a:t>antrenat</a:t>
            </a:r>
            <a:r>
              <a:rPr lang="en-US" dirty="0" smtClean="0"/>
              <a:t> cu KNN </a:t>
            </a:r>
          </a:p>
          <a:p>
            <a:pPr marL="434340" indent="-342900"/>
            <a:r>
              <a:rPr lang="en-US" dirty="0" err="1" smtClean="0"/>
              <a:t>Coeficient</a:t>
            </a:r>
            <a:r>
              <a:rPr lang="en-US" dirty="0" smtClean="0"/>
              <a:t> </a:t>
            </a:r>
            <a:r>
              <a:rPr lang="en-US" dirty="0" err="1" smtClean="0"/>
              <a:t>aleator</a:t>
            </a:r>
            <a:r>
              <a:rPr lang="en-US" dirty="0" smtClean="0"/>
              <a:t> 50 (~2%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/>
              <a:t>Tratarea</a:t>
            </a:r>
            <a:r>
              <a:rPr lang="en-US" cap="none" dirty="0"/>
              <a:t> </a:t>
            </a:r>
            <a:r>
              <a:rPr lang="en-US" cap="none" dirty="0" err="1"/>
              <a:t>datelor</a:t>
            </a:r>
            <a:r>
              <a:rPr lang="en-US" cap="none" dirty="0"/>
              <a:t> </a:t>
            </a:r>
            <a:r>
              <a:rPr lang="en-US" cap="none" dirty="0" err="1" smtClean="0"/>
              <a:t>lipsa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46101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09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84929"/>
          </a:xfrm>
        </p:spPr>
        <p:txBody>
          <a:bodyPr/>
          <a:lstStyle/>
          <a:p>
            <a:r>
              <a:rPr lang="en-US" dirty="0" err="1" smtClean="0"/>
              <a:t>Generare</a:t>
            </a:r>
            <a:r>
              <a:rPr lang="en-US" dirty="0" smtClean="0"/>
              <a:t> </a:t>
            </a:r>
            <a:r>
              <a:rPr lang="en-US" dirty="0" err="1" smtClean="0"/>
              <a:t>aleatoare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</a:t>
            </a:r>
            <a:r>
              <a:rPr lang="en-US" dirty="0" err="1" smtClean="0"/>
              <a:t>singur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 smtClean="0"/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ractal_dimension_worst</a:t>
            </a:r>
            <a:r>
              <a:rPr lang="en-US" dirty="0" smtClean="0"/>
              <a:t>/ </a:t>
            </a:r>
            <a:r>
              <a:rPr lang="en-US" dirty="0" err="1" smtClean="0"/>
              <a:t>perimeter_mean</a:t>
            </a:r>
            <a:r>
              <a:rPr lang="en-US" dirty="0" smtClean="0"/>
              <a:t> (</a:t>
            </a:r>
            <a:r>
              <a:rPr lang="en-US" dirty="0" err="1" smtClean="0"/>
              <a:t>alese</a:t>
            </a:r>
            <a:r>
              <a:rPr lang="en-US" dirty="0" smtClean="0"/>
              <a:t> din </a:t>
            </a: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antrenate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alese</a:t>
            </a:r>
            <a:r>
              <a:rPr lang="en-US" dirty="0" smtClean="0"/>
              <a:t> din </a:t>
            </a: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antrenate</a:t>
            </a:r>
            <a:r>
              <a:rPr lang="en-US" dirty="0" smtClean="0"/>
              <a:t> cu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r>
              <a:rPr lang="en-US" dirty="0" smtClean="0"/>
              <a:t> (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aleator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comparatie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rezultatele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(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adaugate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dirty="0" err="1" smtClean="0"/>
              <a:t>caracteristicii</a:t>
            </a:r>
            <a:endParaRPr lang="en-US" dirty="0" smtClean="0"/>
          </a:p>
          <a:p>
            <a:pPr lvl="1"/>
            <a:r>
              <a:rPr lang="en-US" dirty="0" err="1" smtClean="0"/>
              <a:t>Calculul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RandomForestRegressor</a:t>
            </a:r>
            <a:r>
              <a:rPr lang="en-US" dirty="0" smtClean="0"/>
              <a:t> (</a:t>
            </a:r>
            <a:r>
              <a:rPr lang="en-US" dirty="0" err="1" smtClean="0"/>
              <a:t>atribute</a:t>
            </a:r>
            <a:r>
              <a:rPr lang="en-US" dirty="0" smtClean="0"/>
              <a:t> de tip </a:t>
            </a:r>
            <a:r>
              <a:rPr lang="en-US" dirty="0" err="1" smtClean="0"/>
              <a:t>continuu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Coloana</a:t>
            </a:r>
            <a:r>
              <a:rPr lang="en-US" dirty="0" smtClean="0"/>
              <a:t> cu date </a:t>
            </a:r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setata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tinta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Tratarea</a:t>
            </a:r>
            <a:r>
              <a:rPr lang="en-US" cap="none" dirty="0" smtClean="0"/>
              <a:t> </a:t>
            </a:r>
            <a:r>
              <a:rPr lang="en-US" cap="none" dirty="0" err="1" smtClean="0"/>
              <a:t>datelor</a:t>
            </a:r>
            <a:r>
              <a:rPr lang="en-US" cap="none" dirty="0" smtClean="0"/>
              <a:t> </a:t>
            </a:r>
            <a:r>
              <a:rPr lang="en-US" cap="none" dirty="0" err="1" smtClean="0"/>
              <a:t>lipsa</a:t>
            </a:r>
            <a:r>
              <a:rPr lang="en-US" cap="none" dirty="0" smtClean="0"/>
              <a:t>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47244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89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Probleme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Precizie</a:t>
            </a:r>
            <a:r>
              <a:rPr lang="en-US" dirty="0" smtClean="0"/>
              <a:t> </a:t>
            </a:r>
            <a:r>
              <a:rPr lang="en-US" dirty="0" err="1" smtClean="0"/>
              <a:t>redusa</a:t>
            </a:r>
            <a:r>
              <a:rPr lang="en-US" dirty="0" smtClean="0"/>
              <a:t> (</a:t>
            </a:r>
            <a:r>
              <a:rPr lang="en-US" dirty="0" err="1" smtClean="0"/>
              <a:t>atributele</a:t>
            </a:r>
            <a:r>
              <a:rPr lang="en-US" dirty="0" smtClean="0"/>
              <a:t> in plus se </a:t>
            </a:r>
            <a:r>
              <a:rPr lang="en-US" dirty="0" err="1" smtClean="0"/>
              <a:t>comporta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date </a:t>
            </a:r>
            <a:r>
              <a:rPr lang="en-US" dirty="0" err="1" smtClean="0"/>
              <a:t>zgomot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 smtClean="0"/>
              <a:t>modelului</a:t>
            </a:r>
            <a:r>
              <a:rPr lang="en-US" dirty="0" smtClean="0"/>
              <a:t> </a:t>
            </a:r>
            <a:r>
              <a:rPr lang="en-US" dirty="0" err="1" smtClean="0"/>
              <a:t>antrenat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duce la </a:t>
            </a:r>
            <a:r>
              <a:rPr lang="en-US" dirty="0" err="1" smtClean="0"/>
              <a:t>incapacitatea</a:t>
            </a:r>
            <a:r>
              <a:rPr lang="en-US" dirty="0" smtClean="0"/>
              <a:t> de </a:t>
            </a:r>
            <a:r>
              <a:rPr lang="en-US" dirty="0" err="1" smtClean="0"/>
              <a:t>generalizare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setul</a:t>
            </a:r>
            <a:r>
              <a:rPr lang="en-US" dirty="0" smtClean="0"/>
              <a:t> de test (overfitting)</a:t>
            </a:r>
          </a:p>
          <a:p>
            <a:pPr lvl="1"/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crescut</a:t>
            </a:r>
            <a:r>
              <a:rPr lang="en-US" dirty="0" smtClean="0"/>
              <a:t> de </a:t>
            </a:r>
            <a:r>
              <a:rPr lang="en-US" dirty="0" err="1" smtClean="0"/>
              <a:t>antrenare</a:t>
            </a:r>
            <a:r>
              <a:rPr lang="en-US" dirty="0" smtClean="0"/>
              <a:t> a </a:t>
            </a:r>
            <a:r>
              <a:rPr lang="en-US" dirty="0" err="1" smtClean="0"/>
              <a:t>modelului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Filtrare</a:t>
            </a:r>
            <a:r>
              <a:rPr lang="en-US" dirty="0" smtClean="0"/>
              <a:t> (pas de </a:t>
            </a:r>
            <a:r>
              <a:rPr lang="en-US" dirty="0" err="1" smtClean="0"/>
              <a:t>preprocesare</a:t>
            </a:r>
            <a:r>
              <a:rPr lang="en-US" dirty="0" smtClean="0"/>
              <a:t>, </a:t>
            </a:r>
            <a:r>
              <a:rPr lang="en-US" dirty="0" err="1" smtClean="0"/>
              <a:t>selectie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caracteristicilor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predefinita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Wrapping (model </a:t>
            </a:r>
            <a:r>
              <a:rPr lang="en-US" dirty="0" err="1" smtClean="0"/>
              <a:t>antrenat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subset de </a:t>
            </a:r>
            <a:r>
              <a:rPr lang="en-US" dirty="0" err="1" smtClean="0"/>
              <a:t>atribute</a:t>
            </a:r>
            <a:r>
              <a:rPr lang="en-US" dirty="0" smtClean="0"/>
              <a:t> </a:t>
            </a:r>
            <a:r>
              <a:rPr lang="en-US" dirty="0" err="1" smtClean="0"/>
              <a:t>selectat</a:t>
            </a:r>
            <a:r>
              <a:rPr lang="en-US" dirty="0" smtClean="0"/>
              <a:t> la </a:t>
            </a:r>
            <a:r>
              <a:rPr lang="en-US" dirty="0" err="1" smtClean="0"/>
              <a:t>fiecare</a:t>
            </a:r>
            <a:r>
              <a:rPr lang="en-US" dirty="0" smtClean="0"/>
              <a:t> pas)</a:t>
            </a:r>
          </a:p>
          <a:p>
            <a:pPr lvl="1"/>
            <a:r>
              <a:rPr lang="en-US" dirty="0" smtClean="0"/>
              <a:t>Embedded (</a:t>
            </a:r>
            <a:r>
              <a:rPr lang="en-US" dirty="0" err="1" smtClean="0"/>
              <a:t>imbinare</a:t>
            </a:r>
            <a:r>
              <a:rPr lang="en-US" dirty="0" smtClean="0"/>
              <a:t> a </a:t>
            </a:r>
            <a:r>
              <a:rPr lang="en-US" dirty="0" err="1" smtClean="0"/>
              <a:t>celorlalte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, similar cu wrapping)</a:t>
            </a:r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 smtClean="0"/>
              <a:t>Selectia</a:t>
            </a:r>
            <a:r>
              <a:rPr lang="en-US" cap="none" dirty="0" smtClean="0"/>
              <a:t> </a:t>
            </a:r>
            <a:r>
              <a:rPr lang="en-US" cap="none" dirty="0" err="1" smtClean="0"/>
              <a:t>atributelor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6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err="1"/>
              <a:t>Selectia</a:t>
            </a:r>
            <a:r>
              <a:rPr lang="en-US" cap="none" dirty="0"/>
              <a:t> </a:t>
            </a:r>
            <a:r>
              <a:rPr lang="en-US" cap="none" dirty="0" err="1" smtClean="0"/>
              <a:t>atributelor</a:t>
            </a:r>
            <a:r>
              <a:rPr lang="en-US" cap="none" dirty="0" smtClean="0"/>
              <a:t>(cont.)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8183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48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ă">
  <a:themeElements>
    <a:clrScheme name="Grilă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ă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ă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187</TotalTime>
  <Words>927</Words>
  <Application>Microsoft Office PowerPoint</Application>
  <PresentationFormat>Expunere pe ecran (4:3)</PresentationFormat>
  <Paragraphs>166</Paragraphs>
  <Slides>22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3" baseType="lpstr">
      <vt:lpstr>Grilă</vt:lpstr>
      <vt:lpstr>  Predicția cancerului de sân folosind tehnici de învățare automată </vt:lpstr>
      <vt:lpstr>Introducere</vt:lpstr>
      <vt:lpstr>Subiecte abordate</vt:lpstr>
      <vt:lpstr>Structura setului de date</vt:lpstr>
      <vt:lpstr>Generarea setului</vt:lpstr>
      <vt:lpstr>Tratarea datelor lipsa</vt:lpstr>
      <vt:lpstr>Tratarea datelor lipsa(cont.)</vt:lpstr>
      <vt:lpstr>Selectia atributelor</vt:lpstr>
      <vt:lpstr>Selectia atributelor(cont.)</vt:lpstr>
      <vt:lpstr>Selectia manuala a atributelor</vt:lpstr>
      <vt:lpstr>Selectia manuala a atributelor(cont.)</vt:lpstr>
      <vt:lpstr>Comparatie metode de selectie</vt:lpstr>
      <vt:lpstr>Rezultate initiale</vt:lpstr>
      <vt:lpstr>Optimizare L1-regularizare</vt:lpstr>
      <vt:lpstr>Rezultat LASSO</vt:lpstr>
      <vt:lpstr>Importanta numarului optim</vt:lpstr>
      <vt:lpstr>Metode de tip ansamblu</vt:lpstr>
      <vt:lpstr>Metode de tip ansamblu(cont.)</vt:lpstr>
      <vt:lpstr>Ajustarea RandomForest</vt:lpstr>
      <vt:lpstr>Ansambluri cu vot maxim</vt:lpstr>
      <vt:lpstr>Ansamblul final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Predictia cancerului de san folosind tehnici de invatare automata</dc:title>
  <dc:creator>Windows User</dc:creator>
  <cp:lastModifiedBy>Windows User</cp:lastModifiedBy>
  <cp:revision>19</cp:revision>
  <dcterms:created xsi:type="dcterms:W3CDTF">2019-02-11T07:40:06Z</dcterms:created>
  <dcterms:modified xsi:type="dcterms:W3CDTF">2019-02-11T10:47:59Z</dcterms:modified>
</cp:coreProperties>
</file>