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2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2" r:id="rId5"/>
    <p:sldId id="289" r:id="rId6"/>
    <p:sldId id="283" r:id="rId7"/>
    <p:sldId id="288" r:id="rId8"/>
    <p:sldId id="287" r:id="rId9"/>
    <p:sldId id="284" r:id="rId10"/>
    <p:sldId id="28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FFFFF"/>
    <a:srgbClr val="1C1E24"/>
    <a:srgbClr val="4E8A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935923-3767-4639-B7A9-FCF875163A59}" v="714" dt="2021-03-23T13:15:53.1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5" d="100"/>
          <a:sy n="115" d="100"/>
        </p:scale>
        <p:origin x="3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an Firouzi" userId="38622c1a-6551-427b-a2bf-3bc3c38d1a4a" providerId="ADAL" clId="{D5935923-3767-4639-B7A9-FCF875163A59}"/>
    <pc:docChg chg="undo custSel modSld sldOrd">
      <pc:chgData name="Saman Firouzi" userId="38622c1a-6551-427b-a2bf-3bc3c38d1a4a" providerId="ADAL" clId="{D5935923-3767-4639-B7A9-FCF875163A59}" dt="2021-03-23T13:18:21.617" v="795" actId="1037"/>
      <pc:docMkLst>
        <pc:docMk/>
      </pc:docMkLst>
      <pc:sldChg chg="modSp">
        <pc:chgData name="Saman Firouzi" userId="38622c1a-6551-427b-a2bf-3bc3c38d1a4a" providerId="ADAL" clId="{D5935923-3767-4639-B7A9-FCF875163A59}" dt="2021-03-23T13:13:24.691" v="754" actId="20577"/>
        <pc:sldMkLst>
          <pc:docMk/>
          <pc:sldMk cId="3897948653" sldId="283"/>
        </pc:sldMkLst>
        <pc:graphicFrameChg chg="mod">
          <ac:chgData name="Saman Firouzi" userId="38622c1a-6551-427b-a2bf-3bc3c38d1a4a" providerId="ADAL" clId="{D5935923-3767-4639-B7A9-FCF875163A59}" dt="2021-03-23T13:13:24.691" v="754" actId="20577"/>
          <ac:graphicFrameMkLst>
            <pc:docMk/>
            <pc:sldMk cId="3897948653" sldId="283"/>
            <ac:graphicFrameMk id="5" creationId="{4EFEB706-55F1-4227-9A98-ED73B9F99EF0}"/>
          </ac:graphicFrameMkLst>
        </pc:graphicFrameChg>
      </pc:sldChg>
      <pc:sldChg chg="addSp modSp mod">
        <pc:chgData name="Saman Firouzi" userId="38622c1a-6551-427b-a2bf-3bc3c38d1a4a" providerId="ADAL" clId="{D5935923-3767-4639-B7A9-FCF875163A59}" dt="2021-03-22T19:04:39.236" v="738" actId="1037"/>
        <pc:sldMkLst>
          <pc:docMk/>
          <pc:sldMk cId="831960354" sldId="284"/>
        </pc:sldMkLst>
        <pc:spChg chg="add mod ord">
          <ac:chgData name="Saman Firouzi" userId="38622c1a-6551-427b-a2bf-3bc3c38d1a4a" providerId="ADAL" clId="{D5935923-3767-4639-B7A9-FCF875163A59}" dt="2021-03-22T19:04:26.285" v="735" actId="14100"/>
          <ac:spMkLst>
            <pc:docMk/>
            <pc:sldMk cId="831960354" sldId="284"/>
            <ac:spMk id="2" creationId="{999BA30B-BA5C-494A-AFC6-85043B7AB6C8}"/>
          </ac:spMkLst>
        </pc:spChg>
        <pc:spChg chg="add mod">
          <ac:chgData name="Saman Firouzi" userId="38622c1a-6551-427b-a2bf-3bc3c38d1a4a" providerId="ADAL" clId="{D5935923-3767-4639-B7A9-FCF875163A59}" dt="2021-03-22T19:04:11.095" v="734" actId="14100"/>
          <ac:spMkLst>
            <pc:docMk/>
            <pc:sldMk cId="831960354" sldId="284"/>
            <ac:spMk id="3" creationId="{D6911680-D168-4B36-93F0-1B4D4EF4DCCC}"/>
          </ac:spMkLst>
        </pc:spChg>
        <pc:spChg chg="mod">
          <ac:chgData name="Saman Firouzi" userId="38622c1a-6551-427b-a2bf-3bc3c38d1a4a" providerId="ADAL" clId="{D5935923-3767-4639-B7A9-FCF875163A59}" dt="2021-03-22T19:04:39.236" v="738" actId="1037"/>
          <ac:spMkLst>
            <pc:docMk/>
            <pc:sldMk cId="831960354" sldId="284"/>
            <ac:spMk id="9" creationId="{7F42122E-10E6-4491-B1AC-4EA2AC17C173}"/>
          </ac:spMkLst>
        </pc:spChg>
        <pc:spChg chg="ord">
          <ac:chgData name="Saman Firouzi" userId="38622c1a-6551-427b-a2bf-3bc3c38d1a4a" providerId="ADAL" clId="{D5935923-3767-4639-B7A9-FCF875163A59}" dt="2021-03-22T19:01:48.229" v="703" actId="167"/>
          <ac:spMkLst>
            <pc:docMk/>
            <pc:sldMk cId="831960354" sldId="284"/>
            <ac:spMk id="68" creationId="{FBC71364-B1E5-4C5B-87F9-703032B1F269}"/>
          </ac:spMkLst>
        </pc:spChg>
        <pc:cxnChg chg="mod">
          <ac:chgData name="Saman Firouzi" userId="38622c1a-6551-427b-a2bf-3bc3c38d1a4a" providerId="ADAL" clId="{D5935923-3767-4639-B7A9-FCF875163A59}" dt="2021-03-22T19:04:39.236" v="738" actId="1037"/>
          <ac:cxnSpMkLst>
            <pc:docMk/>
            <pc:sldMk cId="831960354" sldId="284"/>
            <ac:cxnSpMk id="32" creationId="{41859A97-666B-411A-8B4F-9D3140213279}"/>
          </ac:cxnSpMkLst>
        </pc:cxnChg>
        <pc:cxnChg chg="mod">
          <ac:chgData name="Saman Firouzi" userId="38622c1a-6551-427b-a2bf-3bc3c38d1a4a" providerId="ADAL" clId="{D5935923-3767-4639-B7A9-FCF875163A59}" dt="2021-03-22T19:04:39.236" v="738" actId="1037"/>
          <ac:cxnSpMkLst>
            <pc:docMk/>
            <pc:sldMk cId="831960354" sldId="284"/>
            <ac:cxnSpMk id="35" creationId="{31DE7886-4EBC-4B9C-98F2-322EC8EB889C}"/>
          </ac:cxnSpMkLst>
        </pc:cxnChg>
      </pc:sldChg>
      <pc:sldChg chg="modSp">
        <pc:chgData name="Saman Firouzi" userId="38622c1a-6551-427b-a2bf-3bc3c38d1a4a" providerId="ADAL" clId="{D5935923-3767-4639-B7A9-FCF875163A59}" dt="2021-03-22T19:10:01.933" v="748" actId="20577"/>
        <pc:sldMkLst>
          <pc:docMk/>
          <pc:sldMk cId="860797866" sldId="286"/>
        </pc:sldMkLst>
        <pc:spChg chg="mod">
          <ac:chgData name="Saman Firouzi" userId="38622c1a-6551-427b-a2bf-3bc3c38d1a4a" providerId="ADAL" clId="{D5935923-3767-4639-B7A9-FCF875163A59}" dt="2021-03-22T19:10:01.933" v="748" actId="20577"/>
          <ac:spMkLst>
            <pc:docMk/>
            <pc:sldMk cId="860797866" sldId="286"/>
            <ac:spMk id="2" creationId="{E1FC5398-C628-478A-822A-BE6CBC51559B}"/>
          </ac:spMkLst>
        </pc:spChg>
      </pc:sldChg>
      <pc:sldChg chg="ord">
        <pc:chgData name="Saman Firouzi" userId="38622c1a-6551-427b-a2bf-3bc3c38d1a4a" providerId="ADAL" clId="{D5935923-3767-4639-B7A9-FCF875163A59}" dt="2021-03-22T18:59:56.875" v="695"/>
        <pc:sldMkLst>
          <pc:docMk/>
          <pc:sldMk cId="1302634800" sldId="287"/>
        </pc:sldMkLst>
      </pc:sldChg>
      <pc:sldChg chg="modSp mod">
        <pc:chgData name="Saman Firouzi" userId="38622c1a-6551-427b-a2bf-3bc3c38d1a4a" providerId="ADAL" clId="{D5935923-3767-4639-B7A9-FCF875163A59}" dt="2021-03-23T13:15:45.725" v="771" actId="20577"/>
        <pc:sldMkLst>
          <pc:docMk/>
          <pc:sldMk cId="2546913246" sldId="288"/>
        </pc:sldMkLst>
        <pc:graphicFrameChg chg="mod modGraphic">
          <ac:chgData name="Saman Firouzi" userId="38622c1a-6551-427b-a2bf-3bc3c38d1a4a" providerId="ADAL" clId="{D5935923-3767-4639-B7A9-FCF875163A59}" dt="2021-03-23T13:15:45.725" v="771" actId="20577"/>
          <ac:graphicFrameMkLst>
            <pc:docMk/>
            <pc:sldMk cId="2546913246" sldId="288"/>
            <ac:graphicFrameMk id="5" creationId="{22674F22-2547-41E2-9465-CED9ECF7B33C}"/>
          </ac:graphicFrameMkLst>
        </pc:graphicFrameChg>
      </pc:sldChg>
      <pc:sldChg chg="addSp delSp modSp mod modAnim">
        <pc:chgData name="Saman Firouzi" userId="38622c1a-6551-427b-a2bf-3bc3c38d1a4a" providerId="ADAL" clId="{D5935923-3767-4639-B7A9-FCF875163A59}" dt="2021-03-23T13:18:21.617" v="795" actId="1037"/>
        <pc:sldMkLst>
          <pc:docMk/>
          <pc:sldMk cId="3123504186" sldId="289"/>
        </pc:sldMkLst>
        <pc:spChg chg="add del">
          <ac:chgData name="Saman Firouzi" userId="38622c1a-6551-427b-a2bf-3bc3c38d1a4a" providerId="ADAL" clId="{D5935923-3767-4639-B7A9-FCF875163A59}" dt="2021-03-23T13:16:51.742" v="773" actId="478"/>
          <ac:spMkLst>
            <pc:docMk/>
            <pc:sldMk cId="3123504186" sldId="289"/>
            <ac:spMk id="2" creationId="{67087D66-9357-4342-8D87-7A08ABAF83CB}"/>
          </ac:spMkLst>
        </pc:spChg>
        <pc:spChg chg="add mod">
          <ac:chgData name="Saman Firouzi" userId="38622c1a-6551-427b-a2bf-3bc3c38d1a4a" providerId="ADAL" clId="{D5935923-3767-4639-B7A9-FCF875163A59}" dt="2021-03-23T13:18:21.617" v="795" actId="1037"/>
          <ac:spMkLst>
            <pc:docMk/>
            <pc:sldMk cId="3123504186" sldId="289"/>
            <ac:spMk id="3" creationId="{48510763-028B-4B5B-B426-CDE60E9B104C}"/>
          </ac:spMkLst>
        </pc:spChg>
        <pc:spChg chg="mod">
          <ac:chgData name="Saman Firouzi" userId="38622c1a-6551-427b-a2bf-3bc3c38d1a4a" providerId="ADAL" clId="{D5935923-3767-4639-B7A9-FCF875163A59}" dt="2021-03-22T18:59:02.009" v="692" actId="1035"/>
          <ac:spMkLst>
            <pc:docMk/>
            <pc:sldMk cId="3123504186" sldId="289"/>
            <ac:spMk id="8" creationId="{B6A0132E-2C0E-4EA1-8715-2FE57A8F89B8}"/>
          </ac:spMkLst>
        </pc:spChg>
        <pc:graphicFrameChg chg="mod modGraphic">
          <ac:chgData name="Saman Firouzi" userId="38622c1a-6551-427b-a2bf-3bc3c38d1a4a" providerId="ADAL" clId="{D5935923-3767-4639-B7A9-FCF875163A59}" dt="2021-03-23T13:18:21.617" v="795" actId="1037"/>
          <ac:graphicFrameMkLst>
            <pc:docMk/>
            <pc:sldMk cId="3123504186" sldId="289"/>
            <ac:graphicFrameMk id="6" creationId="{1F2950DA-FC12-4ECD-B993-A278DEB82625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317A65-8390-4E3C-8A24-9C1005BCEABA}" type="doc">
      <dgm:prSet loTypeId="urn:microsoft.com/office/officeart/2005/8/layout/chevron2" loCatId="process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01B965F8-E325-43B3-80B3-B9D1E0388BA4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dgm:style>
      </dgm:prSet>
      <dgm:spPr>
        <a:solidFill>
          <a:srgbClr val="F8F8F8">
            <a:alpha val="3137"/>
          </a:srgbClr>
        </a:solidFill>
        <a:ln w="9525" cap="flat" cmpd="sng" algn="ctr">
          <a:solidFill>
            <a:schemeClr val="accent1">
              <a:lumMod val="75000"/>
            </a:schemeClr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sz="1200" b="1"/>
            <a:t>2017</a:t>
          </a:r>
          <a:endParaRPr lang="en-US" sz="1200" b="1" dirty="0"/>
        </a:p>
      </dgm:t>
    </dgm:pt>
    <dgm:pt modelId="{54BC3EB5-4779-4295-B263-A5EE4BC01C72}" type="parTrans" cxnId="{AE30458B-DAD5-4515-A0A8-7AF405483E95}">
      <dgm:prSet/>
      <dgm:spPr/>
      <dgm:t>
        <a:bodyPr/>
        <a:lstStyle/>
        <a:p>
          <a:endParaRPr lang="en-US">
            <a:solidFill>
              <a:schemeClr val="accent1">
                <a:lumMod val="20000"/>
                <a:lumOff val="80000"/>
              </a:schemeClr>
            </a:solidFill>
          </a:endParaRPr>
        </a:p>
      </dgm:t>
    </dgm:pt>
    <dgm:pt modelId="{D9FB109A-2592-4A30-94DA-80D89CA21E17}" type="sibTrans" cxnId="{AE30458B-DAD5-4515-A0A8-7AF405483E95}">
      <dgm:prSet/>
      <dgm:spPr/>
      <dgm:t>
        <a:bodyPr/>
        <a:lstStyle/>
        <a:p>
          <a:endParaRPr lang="en-US">
            <a:solidFill>
              <a:schemeClr val="accent1">
                <a:lumMod val="20000"/>
                <a:lumOff val="80000"/>
              </a:schemeClr>
            </a:solidFill>
          </a:endParaRPr>
        </a:p>
      </dgm:t>
    </dgm:pt>
    <dgm:pt modelId="{D456CB0D-7FD2-4EF8-BAE5-7BB68CBD569C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dgm:style>
      </dgm:prSet>
      <dgm:spPr>
        <a:noFill/>
        <a:ln w="9525" cap="flat" cmpd="sng" algn="ctr">
          <a:solidFill>
            <a:schemeClr val="accent1">
              <a:lumMod val="50000"/>
            </a:schemeClr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>
              <a:solidFill>
                <a:schemeClr val="accent1">
                  <a:lumMod val="40000"/>
                  <a:lumOff val="60000"/>
                </a:schemeClr>
              </a:solidFill>
            </a:rPr>
            <a:t>ADP: Java- Spring boot- JSF- PrimeFaces- MySQL- Apache Camel</a:t>
          </a:r>
          <a:endParaRPr lang="en-US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2CA6D229-346F-4A50-9D72-6871FD9014D2}" type="parTrans" cxnId="{DCC756BF-8846-411D-A43A-9DCD497855F5}">
      <dgm:prSet/>
      <dgm:spPr/>
      <dgm:t>
        <a:bodyPr/>
        <a:lstStyle/>
        <a:p>
          <a:endParaRPr lang="en-US">
            <a:solidFill>
              <a:schemeClr val="accent1">
                <a:lumMod val="20000"/>
                <a:lumOff val="80000"/>
              </a:schemeClr>
            </a:solidFill>
          </a:endParaRPr>
        </a:p>
      </dgm:t>
    </dgm:pt>
    <dgm:pt modelId="{89661896-A979-48DD-8B17-88222238DBD0}" type="sibTrans" cxnId="{DCC756BF-8846-411D-A43A-9DCD497855F5}">
      <dgm:prSet/>
      <dgm:spPr/>
      <dgm:t>
        <a:bodyPr/>
        <a:lstStyle/>
        <a:p>
          <a:endParaRPr lang="en-US">
            <a:solidFill>
              <a:schemeClr val="accent1">
                <a:lumMod val="20000"/>
                <a:lumOff val="80000"/>
              </a:schemeClr>
            </a:solidFill>
          </a:endParaRPr>
        </a:p>
      </dgm:t>
    </dgm:pt>
    <dgm:pt modelId="{E1C50BCF-4341-4FE3-909A-A05E62610686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dgm:style>
      </dgm:prSet>
      <dgm:spPr>
        <a:solidFill>
          <a:srgbClr val="F8F8F8">
            <a:alpha val="3137"/>
          </a:srgbClr>
        </a:solidFill>
        <a:ln w="9525" cap="flat" cmpd="sng" algn="ctr">
          <a:solidFill>
            <a:schemeClr val="accent1">
              <a:lumMod val="75000"/>
            </a:schemeClr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sz="1200" b="1"/>
            <a:t>2018</a:t>
          </a:r>
          <a:endParaRPr lang="en-US" sz="1200" b="1" dirty="0"/>
        </a:p>
      </dgm:t>
    </dgm:pt>
    <dgm:pt modelId="{37287D1C-9A77-4D5F-9D2B-78D65EC7BE06}" type="parTrans" cxnId="{C746E1DB-6C1C-4011-8F33-80397E2199E4}">
      <dgm:prSet/>
      <dgm:spPr/>
      <dgm:t>
        <a:bodyPr/>
        <a:lstStyle/>
        <a:p>
          <a:endParaRPr lang="en-US">
            <a:solidFill>
              <a:schemeClr val="accent1">
                <a:lumMod val="20000"/>
                <a:lumOff val="80000"/>
              </a:schemeClr>
            </a:solidFill>
          </a:endParaRPr>
        </a:p>
      </dgm:t>
    </dgm:pt>
    <dgm:pt modelId="{DA290AD4-4CCE-4E29-8FD8-F344753A610C}" type="sibTrans" cxnId="{C746E1DB-6C1C-4011-8F33-80397E2199E4}">
      <dgm:prSet/>
      <dgm:spPr/>
      <dgm:t>
        <a:bodyPr/>
        <a:lstStyle/>
        <a:p>
          <a:endParaRPr lang="en-US">
            <a:solidFill>
              <a:schemeClr val="accent1">
                <a:lumMod val="20000"/>
                <a:lumOff val="80000"/>
              </a:schemeClr>
            </a:solidFill>
          </a:endParaRPr>
        </a:p>
      </dgm:t>
    </dgm:pt>
    <dgm:pt modelId="{022A9CC9-DE66-45F5-BC7C-F82FCC7EA29A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dgm:style>
      </dgm:prSet>
      <dgm:spPr>
        <a:noFill/>
        <a:ln w="9525" cap="flat" cmpd="sng" algn="ctr">
          <a:solidFill>
            <a:schemeClr val="accent1">
              <a:lumMod val="50000"/>
            </a:schemeClr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>
              <a:solidFill>
                <a:schemeClr val="accent1">
                  <a:lumMod val="40000"/>
                  <a:lumOff val="60000"/>
                </a:schemeClr>
              </a:solidFill>
            </a:rPr>
            <a:t>Faraz: Java- Spring boot- AngularJs- React Native- Maria DB- ElasticSearch</a:t>
          </a:r>
          <a:endParaRPr lang="en-US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226D4D88-ED77-4EAA-AB66-FF7829EF4692}" type="parTrans" cxnId="{76C2B31A-D28D-4419-9C6D-6AF2C31AACB5}">
      <dgm:prSet/>
      <dgm:spPr/>
      <dgm:t>
        <a:bodyPr/>
        <a:lstStyle/>
        <a:p>
          <a:endParaRPr lang="en-US">
            <a:solidFill>
              <a:schemeClr val="accent1">
                <a:lumMod val="20000"/>
                <a:lumOff val="80000"/>
              </a:schemeClr>
            </a:solidFill>
          </a:endParaRPr>
        </a:p>
      </dgm:t>
    </dgm:pt>
    <dgm:pt modelId="{6B616B54-4F7E-4C19-AB07-CF929DE0226E}" type="sibTrans" cxnId="{76C2B31A-D28D-4419-9C6D-6AF2C31AACB5}">
      <dgm:prSet/>
      <dgm:spPr/>
      <dgm:t>
        <a:bodyPr/>
        <a:lstStyle/>
        <a:p>
          <a:endParaRPr lang="en-US">
            <a:solidFill>
              <a:schemeClr val="accent1">
                <a:lumMod val="20000"/>
                <a:lumOff val="80000"/>
              </a:schemeClr>
            </a:solidFill>
          </a:endParaRPr>
        </a:p>
      </dgm:t>
    </dgm:pt>
    <dgm:pt modelId="{E25CB8D7-2E39-4D62-85A9-BEB48A46DBE6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dgm:style>
      </dgm:prSet>
      <dgm:spPr>
        <a:solidFill>
          <a:srgbClr val="F8F8F8">
            <a:alpha val="3137"/>
          </a:srgbClr>
        </a:solidFill>
        <a:ln w="9525" cap="flat" cmpd="sng" algn="ctr">
          <a:solidFill>
            <a:schemeClr val="accent1">
              <a:lumMod val="75000"/>
            </a:schemeClr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sz="1200" b="1"/>
            <a:t>2019</a:t>
          </a:r>
          <a:endParaRPr lang="en-US" sz="1200" b="1" dirty="0"/>
        </a:p>
      </dgm:t>
    </dgm:pt>
    <dgm:pt modelId="{864BA4B8-618E-4E49-A6C4-E31689422AD4}" type="parTrans" cxnId="{F4C8ED5B-F2B8-499C-B1A5-085EC230F845}">
      <dgm:prSet/>
      <dgm:spPr/>
      <dgm:t>
        <a:bodyPr/>
        <a:lstStyle/>
        <a:p>
          <a:endParaRPr lang="en-US">
            <a:solidFill>
              <a:schemeClr val="accent1">
                <a:lumMod val="20000"/>
                <a:lumOff val="80000"/>
              </a:schemeClr>
            </a:solidFill>
          </a:endParaRPr>
        </a:p>
      </dgm:t>
    </dgm:pt>
    <dgm:pt modelId="{6EF84E7B-CD53-49F5-9901-898CB2DB0284}" type="sibTrans" cxnId="{F4C8ED5B-F2B8-499C-B1A5-085EC230F845}">
      <dgm:prSet/>
      <dgm:spPr/>
      <dgm:t>
        <a:bodyPr/>
        <a:lstStyle/>
        <a:p>
          <a:endParaRPr lang="en-US">
            <a:solidFill>
              <a:schemeClr val="accent1">
                <a:lumMod val="20000"/>
                <a:lumOff val="80000"/>
              </a:schemeClr>
            </a:solidFill>
          </a:endParaRPr>
        </a:p>
      </dgm:t>
    </dgm:pt>
    <dgm:pt modelId="{FEA0EDC1-022C-43AF-809A-43A91E8CBF17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dgm:style>
      </dgm:prSet>
      <dgm:spPr>
        <a:noFill/>
        <a:ln w="9525" cap="flat" cmpd="sng" algn="ctr">
          <a:solidFill>
            <a:schemeClr val="accent1">
              <a:lumMod val="50000"/>
            </a:schemeClr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>
              <a:solidFill>
                <a:schemeClr val="accent1">
                  <a:lumMod val="40000"/>
                  <a:lumOff val="60000"/>
                </a:schemeClr>
              </a:solidFill>
            </a:rPr>
            <a:t>DatX soft: Java- NodeJS- Spring Boot- MariaDB- RabbitMQ- ElasticSearch- SocketIO- ReactJs</a:t>
          </a:r>
          <a:endParaRPr lang="en-US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559973B4-D0F4-4A49-A038-9D777A950745}" type="parTrans" cxnId="{3CE090A0-12C1-4496-AFA5-7B8A87A738BD}">
      <dgm:prSet/>
      <dgm:spPr/>
      <dgm:t>
        <a:bodyPr/>
        <a:lstStyle/>
        <a:p>
          <a:endParaRPr lang="en-US">
            <a:solidFill>
              <a:schemeClr val="accent1">
                <a:lumMod val="20000"/>
                <a:lumOff val="80000"/>
              </a:schemeClr>
            </a:solidFill>
          </a:endParaRPr>
        </a:p>
      </dgm:t>
    </dgm:pt>
    <dgm:pt modelId="{07076A80-BF1A-4A31-9612-2DC93C15CE8D}" type="sibTrans" cxnId="{3CE090A0-12C1-4496-AFA5-7B8A87A738BD}">
      <dgm:prSet/>
      <dgm:spPr/>
      <dgm:t>
        <a:bodyPr/>
        <a:lstStyle/>
        <a:p>
          <a:endParaRPr lang="en-US">
            <a:solidFill>
              <a:schemeClr val="accent1">
                <a:lumMod val="20000"/>
                <a:lumOff val="80000"/>
              </a:schemeClr>
            </a:solidFill>
          </a:endParaRPr>
        </a:p>
      </dgm:t>
    </dgm:pt>
    <dgm:pt modelId="{16A34C8F-8EFF-49C9-A1EF-B2A487E6F715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dgm:style>
      </dgm:prSet>
      <dgm:spPr>
        <a:solidFill>
          <a:srgbClr val="F8F8F8">
            <a:alpha val="3137"/>
          </a:srgbClr>
        </a:solidFill>
        <a:ln w="9525" cap="flat" cmpd="sng" algn="ctr">
          <a:solidFill>
            <a:schemeClr val="accent1">
              <a:lumMod val="75000"/>
            </a:schemeClr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sz="1200" b="1"/>
            <a:t>2015</a:t>
          </a:r>
          <a:endParaRPr lang="en-US" sz="1200" b="1" dirty="0"/>
        </a:p>
      </dgm:t>
    </dgm:pt>
    <dgm:pt modelId="{E8478101-7EC9-4271-9E4A-C6953823687E}" type="parTrans" cxnId="{47E4725D-0AAF-4665-B5EF-941347CE22FB}">
      <dgm:prSet/>
      <dgm:spPr/>
      <dgm:t>
        <a:bodyPr/>
        <a:lstStyle/>
        <a:p>
          <a:endParaRPr lang="en-US">
            <a:solidFill>
              <a:schemeClr val="accent1">
                <a:lumMod val="20000"/>
                <a:lumOff val="80000"/>
              </a:schemeClr>
            </a:solidFill>
          </a:endParaRPr>
        </a:p>
      </dgm:t>
    </dgm:pt>
    <dgm:pt modelId="{2E62F6D0-0F97-4386-8812-6BFB9F103B8F}" type="sibTrans" cxnId="{47E4725D-0AAF-4665-B5EF-941347CE22FB}">
      <dgm:prSet/>
      <dgm:spPr/>
      <dgm:t>
        <a:bodyPr/>
        <a:lstStyle/>
        <a:p>
          <a:endParaRPr lang="en-US">
            <a:solidFill>
              <a:schemeClr val="accent1">
                <a:lumMod val="20000"/>
                <a:lumOff val="80000"/>
              </a:schemeClr>
            </a:solidFill>
          </a:endParaRPr>
        </a:p>
      </dgm:t>
    </dgm:pt>
    <dgm:pt modelId="{A96BA14E-79D7-41E0-AE51-DCD2D0E789F6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dgm:style>
      </dgm:prSet>
      <dgm:spPr>
        <a:solidFill>
          <a:srgbClr val="F8F8F8">
            <a:alpha val="3137"/>
          </a:srgbClr>
        </a:solidFill>
        <a:ln w="9525" cap="flat" cmpd="sng" algn="ctr">
          <a:solidFill>
            <a:schemeClr val="accent1">
              <a:lumMod val="75000"/>
            </a:schemeClr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sz="1200" b="1"/>
            <a:t>2012</a:t>
          </a:r>
          <a:endParaRPr lang="en-US" sz="1200" b="1" dirty="0"/>
        </a:p>
      </dgm:t>
    </dgm:pt>
    <dgm:pt modelId="{E79F4389-E75C-4266-8778-73F9F5CEC7A9}" type="parTrans" cxnId="{40101307-B50E-4520-B8DF-5B40AC0DE89C}">
      <dgm:prSet/>
      <dgm:spPr/>
      <dgm:t>
        <a:bodyPr/>
        <a:lstStyle/>
        <a:p>
          <a:endParaRPr lang="en-US">
            <a:solidFill>
              <a:schemeClr val="accent1">
                <a:lumMod val="20000"/>
                <a:lumOff val="80000"/>
              </a:schemeClr>
            </a:solidFill>
          </a:endParaRPr>
        </a:p>
      </dgm:t>
    </dgm:pt>
    <dgm:pt modelId="{D84558F7-CD45-4B04-B0DD-4FDF13B3E84B}" type="sibTrans" cxnId="{40101307-B50E-4520-B8DF-5B40AC0DE89C}">
      <dgm:prSet/>
      <dgm:spPr/>
      <dgm:t>
        <a:bodyPr/>
        <a:lstStyle/>
        <a:p>
          <a:endParaRPr lang="en-US">
            <a:solidFill>
              <a:schemeClr val="accent1">
                <a:lumMod val="20000"/>
                <a:lumOff val="80000"/>
              </a:schemeClr>
            </a:solidFill>
          </a:endParaRPr>
        </a:p>
      </dgm:t>
    </dgm:pt>
    <dgm:pt modelId="{5C85A7DB-A44D-4A89-99AD-52346C0AA900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dgm:style>
      </dgm:prSet>
      <dgm:spPr>
        <a:solidFill>
          <a:srgbClr val="F8F8F8">
            <a:alpha val="3137"/>
          </a:srgbClr>
        </a:solidFill>
        <a:ln w="9525" cap="flat" cmpd="sng" algn="ctr">
          <a:solidFill>
            <a:schemeClr val="accent1">
              <a:lumMod val="75000"/>
            </a:schemeClr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sz="1200" b="1"/>
            <a:t>2008</a:t>
          </a:r>
          <a:endParaRPr lang="en-US" sz="1200" b="1" dirty="0"/>
        </a:p>
      </dgm:t>
    </dgm:pt>
    <dgm:pt modelId="{5D5D2332-DFAC-4BD4-A318-90A382128F22}" type="parTrans" cxnId="{3ADE0850-357C-4CFA-A4D2-B8893067D22F}">
      <dgm:prSet/>
      <dgm:spPr/>
      <dgm:t>
        <a:bodyPr/>
        <a:lstStyle/>
        <a:p>
          <a:endParaRPr lang="en-US">
            <a:solidFill>
              <a:schemeClr val="accent1">
                <a:lumMod val="20000"/>
                <a:lumOff val="80000"/>
              </a:schemeClr>
            </a:solidFill>
          </a:endParaRPr>
        </a:p>
      </dgm:t>
    </dgm:pt>
    <dgm:pt modelId="{BAE42363-ECA2-4D1F-809F-F35BDF3C7CF2}" type="sibTrans" cxnId="{3ADE0850-357C-4CFA-A4D2-B8893067D22F}">
      <dgm:prSet/>
      <dgm:spPr/>
      <dgm:t>
        <a:bodyPr/>
        <a:lstStyle/>
        <a:p>
          <a:endParaRPr lang="en-US">
            <a:solidFill>
              <a:schemeClr val="accent1">
                <a:lumMod val="20000"/>
                <a:lumOff val="80000"/>
              </a:schemeClr>
            </a:solidFill>
          </a:endParaRPr>
        </a:p>
      </dgm:t>
    </dgm:pt>
    <dgm:pt modelId="{ADE5F412-8852-4AFC-A1EB-47F71ADC5A7C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dgm:style>
      </dgm:prSet>
      <dgm:spPr>
        <a:solidFill>
          <a:srgbClr val="F8F8F8">
            <a:alpha val="3137"/>
          </a:srgbClr>
        </a:solidFill>
        <a:ln w="9525" cap="flat" cmpd="sng" algn="ctr">
          <a:solidFill>
            <a:schemeClr val="accent1">
              <a:lumMod val="75000"/>
            </a:schemeClr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sz="1200" b="1"/>
            <a:t>2009</a:t>
          </a:r>
          <a:endParaRPr lang="en-US" sz="1200" b="1" dirty="0"/>
        </a:p>
      </dgm:t>
    </dgm:pt>
    <dgm:pt modelId="{3173AEFE-2746-460A-A214-B43AB4AB9288}" type="parTrans" cxnId="{548AA3B0-AB5D-44BA-80A0-14E2C3E17D7A}">
      <dgm:prSet/>
      <dgm:spPr/>
      <dgm:t>
        <a:bodyPr/>
        <a:lstStyle/>
        <a:p>
          <a:endParaRPr lang="en-US">
            <a:solidFill>
              <a:schemeClr val="accent1">
                <a:lumMod val="20000"/>
                <a:lumOff val="80000"/>
              </a:schemeClr>
            </a:solidFill>
          </a:endParaRPr>
        </a:p>
      </dgm:t>
    </dgm:pt>
    <dgm:pt modelId="{08984786-ED87-40DD-A326-47916235B8AB}" type="sibTrans" cxnId="{548AA3B0-AB5D-44BA-80A0-14E2C3E17D7A}">
      <dgm:prSet/>
      <dgm:spPr/>
      <dgm:t>
        <a:bodyPr/>
        <a:lstStyle/>
        <a:p>
          <a:endParaRPr lang="en-US">
            <a:solidFill>
              <a:schemeClr val="accent1">
                <a:lumMod val="20000"/>
                <a:lumOff val="80000"/>
              </a:schemeClr>
            </a:solidFill>
          </a:endParaRPr>
        </a:p>
      </dgm:t>
    </dgm:pt>
    <dgm:pt modelId="{2466EAC0-084C-4B66-B27A-3379AA4030F5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dgm:style>
      </dgm:prSet>
      <dgm:spPr>
        <a:noFill/>
        <a:ln w="9525" cap="flat" cmpd="sng" algn="ctr">
          <a:solidFill>
            <a:schemeClr val="accent1">
              <a:lumMod val="50000"/>
            </a:schemeClr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b="1">
              <a:solidFill>
                <a:schemeClr val="accent1">
                  <a:lumMod val="40000"/>
                  <a:lumOff val="60000"/>
                </a:schemeClr>
              </a:solidFill>
            </a:rPr>
            <a:t>Parsnip: Java- LibGDX- NodeJS- Oracle</a:t>
          </a:r>
          <a:endParaRPr lang="en-US" b="1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C4AB1828-2793-4BC9-B0B7-63F54CBDEBD0}" type="parTrans" cxnId="{E5E407CF-2702-4303-A2A2-C6973517FA76}">
      <dgm:prSet/>
      <dgm:spPr/>
      <dgm:t>
        <a:bodyPr/>
        <a:lstStyle/>
        <a:p>
          <a:endParaRPr lang="en-US">
            <a:solidFill>
              <a:schemeClr val="accent1">
                <a:lumMod val="20000"/>
                <a:lumOff val="80000"/>
              </a:schemeClr>
            </a:solidFill>
          </a:endParaRPr>
        </a:p>
      </dgm:t>
    </dgm:pt>
    <dgm:pt modelId="{AF3B00E5-3625-4D1E-AB1B-555FA48DF9FC}" type="sibTrans" cxnId="{E5E407CF-2702-4303-A2A2-C6973517FA76}">
      <dgm:prSet/>
      <dgm:spPr/>
      <dgm:t>
        <a:bodyPr/>
        <a:lstStyle/>
        <a:p>
          <a:endParaRPr lang="en-US">
            <a:solidFill>
              <a:schemeClr val="accent1">
                <a:lumMod val="20000"/>
                <a:lumOff val="80000"/>
              </a:schemeClr>
            </a:solidFill>
          </a:endParaRPr>
        </a:p>
      </dgm:t>
    </dgm:pt>
    <dgm:pt modelId="{E6AD17E3-35E3-4BA5-932A-011D40326263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dgm:style>
      </dgm:prSet>
      <dgm:spPr>
        <a:noFill/>
        <a:ln w="9525" cap="flat" cmpd="sng" algn="ctr">
          <a:solidFill>
            <a:schemeClr val="accent1">
              <a:lumMod val="50000"/>
            </a:schemeClr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b="1">
              <a:solidFill>
                <a:schemeClr val="accent1">
                  <a:lumMod val="40000"/>
                  <a:lumOff val="60000"/>
                </a:schemeClr>
              </a:solidFill>
            </a:rPr>
            <a:t>Rayan Eghtsad Novin:</a:t>
          </a:r>
        </a:p>
        <a:p>
          <a:r>
            <a:rPr lang="en-US" b="1">
              <a:solidFill>
                <a:schemeClr val="accent1">
                  <a:lumMod val="40000"/>
                  <a:lumOff val="60000"/>
                </a:schemeClr>
              </a:solidFill>
            </a:rPr>
            <a:t>Java- Spring- Hibernate- JSF- PrimeFaces- Oracle- Android </a:t>
          </a:r>
          <a:endParaRPr lang="en-US" b="1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01BA1002-5A07-41B1-B419-440EACB8ECE1}" type="parTrans" cxnId="{003F61AF-7C72-4400-BEF1-155B49A554E0}">
      <dgm:prSet/>
      <dgm:spPr/>
      <dgm:t>
        <a:bodyPr/>
        <a:lstStyle/>
        <a:p>
          <a:endParaRPr lang="en-US">
            <a:solidFill>
              <a:schemeClr val="accent1">
                <a:lumMod val="20000"/>
                <a:lumOff val="80000"/>
              </a:schemeClr>
            </a:solidFill>
          </a:endParaRPr>
        </a:p>
      </dgm:t>
    </dgm:pt>
    <dgm:pt modelId="{ECCDAA30-ADB9-4A4F-8F50-1E2B94B82A29}" type="sibTrans" cxnId="{003F61AF-7C72-4400-BEF1-155B49A554E0}">
      <dgm:prSet/>
      <dgm:spPr/>
      <dgm:t>
        <a:bodyPr/>
        <a:lstStyle/>
        <a:p>
          <a:endParaRPr lang="en-US">
            <a:solidFill>
              <a:schemeClr val="accent1">
                <a:lumMod val="20000"/>
                <a:lumOff val="80000"/>
              </a:schemeClr>
            </a:solidFill>
          </a:endParaRPr>
        </a:p>
      </dgm:t>
    </dgm:pt>
    <dgm:pt modelId="{44A61B6A-29A8-4320-835F-5E96D070AF56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dgm:style>
      </dgm:prSet>
      <dgm:spPr>
        <a:noFill/>
        <a:ln w="9525" cap="flat" cmpd="sng" algn="ctr">
          <a:solidFill>
            <a:schemeClr val="accent1">
              <a:lumMod val="50000"/>
            </a:schemeClr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b="1">
              <a:solidFill>
                <a:schemeClr val="accent1">
                  <a:lumMod val="40000"/>
                  <a:lumOff val="60000"/>
                </a:schemeClr>
              </a:solidFill>
            </a:rPr>
            <a:t>Behpardaz Jahan: Java- Spring- Hibernate- JSF- RichFaces- Solr- ebXml- Oracle</a:t>
          </a:r>
          <a:endParaRPr lang="en-US" b="1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7881F96B-34E8-4EBB-BA7E-05DFEC076D9B}" type="parTrans" cxnId="{84D4C83B-B5BD-4B2D-9875-3696BA6AEAD8}">
      <dgm:prSet/>
      <dgm:spPr/>
      <dgm:t>
        <a:bodyPr/>
        <a:lstStyle/>
        <a:p>
          <a:endParaRPr lang="en-US">
            <a:solidFill>
              <a:schemeClr val="accent1">
                <a:lumMod val="20000"/>
                <a:lumOff val="80000"/>
              </a:schemeClr>
            </a:solidFill>
          </a:endParaRPr>
        </a:p>
      </dgm:t>
    </dgm:pt>
    <dgm:pt modelId="{1E83EB2B-59BB-4F53-B060-B7C0B5FF8268}" type="sibTrans" cxnId="{84D4C83B-B5BD-4B2D-9875-3696BA6AEAD8}">
      <dgm:prSet/>
      <dgm:spPr/>
      <dgm:t>
        <a:bodyPr/>
        <a:lstStyle/>
        <a:p>
          <a:endParaRPr lang="en-US">
            <a:solidFill>
              <a:schemeClr val="accent1">
                <a:lumMod val="20000"/>
                <a:lumOff val="80000"/>
              </a:schemeClr>
            </a:solidFill>
          </a:endParaRPr>
        </a:p>
      </dgm:t>
    </dgm:pt>
    <dgm:pt modelId="{C12C0B69-1CBD-4936-8833-260307B34F7F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dgm:style>
      </dgm:prSet>
      <dgm:spPr>
        <a:noFill/>
        <a:ln w="9525" cap="flat" cmpd="sng" algn="ctr">
          <a:solidFill>
            <a:schemeClr val="accent1">
              <a:lumMod val="50000"/>
            </a:schemeClr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b="1">
              <a:solidFill>
                <a:schemeClr val="accent1">
                  <a:lumMod val="40000"/>
                  <a:lumOff val="60000"/>
                </a:schemeClr>
              </a:solidFill>
            </a:rPr>
            <a:t>National library and archive of iran:</a:t>
          </a:r>
        </a:p>
        <a:p>
          <a:r>
            <a:rPr lang="en-US" b="1">
              <a:solidFill>
                <a:schemeClr val="accent1">
                  <a:lumMod val="40000"/>
                  <a:lumOff val="60000"/>
                </a:schemeClr>
              </a:solidFill>
            </a:rPr>
            <a:t>Java- Oracle</a:t>
          </a:r>
          <a:endParaRPr lang="en-US" b="1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C7DD8CB8-327C-4DBA-81B8-A7F1692A0F7C}" type="parTrans" cxnId="{3C6E4435-F255-47CA-9F7A-3FAFDD5CCC33}">
      <dgm:prSet/>
      <dgm:spPr/>
      <dgm:t>
        <a:bodyPr/>
        <a:lstStyle/>
        <a:p>
          <a:endParaRPr lang="en-US">
            <a:solidFill>
              <a:schemeClr val="accent1">
                <a:lumMod val="20000"/>
                <a:lumOff val="80000"/>
              </a:schemeClr>
            </a:solidFill>
          </a:endParaRPr>
        </a:p>
      </dgm:t>
    </dgm:pt>
    <dgm:pt modelId="{213651F6-9FCE-495B-871E-3EBB45677C16}" type="sibTrans" cxnId="{3C6E4435-F255-47CA-9F7A-3FAFDD5CCC33}">
      <dgm:prSet/>
      <dgm:spPr/>
      <dgm:t>
        <a:bodyPr/>
        <a:lstStyle/>
        <a:p>
          <a:endParaRPr lang="en-US">
            <a:solidFill>
              <a:schemeClr val="accent1">
                <a:lumMod val="20000"/>
                <a:lumOff val="80000"/>
              </a:schemeClr>
            </a:solidFill>
          </a:endParaRPr>
        </a:p>
      </dgm:t>
    </dgm:pt>
    <dgm:pt modelId="{6EE2DC18-BB9A-4417-8244-2E5821AB8DF4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dgm:style>
      </dgm:prSet>
      <dgm:spPr>
        <a:solidFill>
          <a:srgbClr val="F8F8F8">
            <a:alpha val="3137"/>
          </a:srgbClr>
        </a:solidFill>
        <a:ln w="9525" cap="flat" cmpd="sng" algn="ctr">
          <a:solidFill>
            <a:schemeClr val="accent1">
              <a:lumMod val="75000"/>
            </a:schemeClr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sz="1200" b="1"/>
            <a:t>2005</a:t>
          </a:r>
          <a:endParaRPr lang="en-US" sz="1200" b="1" dirty="0"/>
        </a:p>
      </dgm:t>
    </dgm:pt>
    <dgm:pt modelId="{3DA21F70-4857-4CF8-816F-83F238EB0D31}" type="parTrans" cxnId="{F7CF5D10-D84D-483E-88D3-AAE773610494}">
      <dgm:prSet/>
      <dgm:spPr/>
      <dgm:t>
        <a:bodyPr/>
        <a:lstStyle/>
        <a:p>
          <a:endParaRPr lang="en-US">
            <a:solidFill>
              <a:schemeClr val="accent1">
                <a:lumMod val="20000"/>
                <a:lumOff val="80000"/>
              </a:schemeClr>
            </a:solidFill>
          </a:endParaRPr>
        </a:p>
      </dgm:t>
    </dgm:pt>
    <dgm:pt modelId="{A98E46E3-CD2C-4095-9DCA-2183B7D3BC7D}" type="sibTrans" cxnId="{F7CF5D10-D84D-483E-88D3-AAE773610494}">
      <dgm:prSet/>
      <dgm:spPr/>
      <dgm:t>
        <a:bodyPr/>
        <a:lstStyle/>
        <a:p>
          <a:endParaRPr lang="en-US">
            <a:solidFill>
              <a:schemeClr val="accent1">
                <a:lumMod val="20000"/>
                <a:lumOff val="80000"/>
              </a:schemeClr>
            </a:solidFill>
          </a:endParaRPr>
        </a:p>
      </dgm:t>
    </dgm:pt>
    <dgm:pt modelId="{C037BFB3-9645-40FB-AC7A-CE034CCB8296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dgm:style>
      </dgm:prSet>
      <dgm:spPr>
        <a:noFill/>
        <a:ln w="9525" cap="flat" cmpd="sng" algn="ctr">
          <a:solidFill>
            <a:schemeClr val="accent1">
              <a:lumMod val="50000"/>
            </a:schemeClr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b="1">
              <a:solidFill>
                <a:schemeClr val="accent1">
                  <a:lumMod val="40000"/>
                  <a:lumOff val="60000"/>
                </a:schemeClr>
              </a:solidFill>
            </a:rPr>
            <a:t>Pezhvak: Java- JSP- Struts- Oracle</a:t>
          </a:r>
          <a:endParaRPr lang="en-US" b="1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E5B3637D-A5B4-497D-A77D-E4B359D5F34C}" type="parTrans" cxnId="{30937C3A-5E3B-4957-8C58-6FCCDC72B753}">
      <dgm:prSet/>
      <dgm:spPr/>
      <dgm:t>
        <a:bodyPr/>
        <a:lstStyle/>
        <a:p>
          <a:endParaRPr lang="en-US">
            <a:solidFill>
              <a:schemeClr val="accent1">
                <a:lumMod val="20000"/>
                <a:lumOff val="80000"/>
              </a:schemeClr>
            </a:solidFill>
          </a:endParaRPr>
        </a:p>
      </dgm:t>
    </dgm:pt>
    <dgm:pt modelId="{80940CFB-80EC-491A-B008-5C7E22C988EB}" type="sibTrans" cxnId="{30937C3A-5E3B-4957-8C58-6FCCDC72B753}">
      <dgm:prSet/>
      <dgm:spPr/>
      <dgm:t>
        <a:bodyPr/>
        <a:lstStyle/>
        <a:p>
          <a:endParaRPr lang="en-US">
            <a:solidFill>
              <a:schemeClr val="accent1">
                <a:lumMod val="20000"/>
                <a:lumOff val="80000"/>
              </a:schemeClr>
            </a:solidFill>
          </a:endParaRPr>
        </a:p>
      </dgm:t>
    </dgm:pt>
    <dgm:pt modelId="{2ACDE64A-0EFA-494B-A78C-130030941EEF}" type="pres">
      <dgm:prSet presAssocID="{05317A65-8390-4E3C-8A24-9C1005BCEABA}" presName="linearFlow" presStyleCnt="0">
        <dgm:presLayoutVars>
          <dgm:dir/>
          <dgm:animLvl val="lvl"/>
          <dgm:resizeHandles val="exact"/>
        </dgm:presLayoutVars>
      </dgm:prSet>
      <dgm:spPr/>
    </dgm:pt>
    <dgm:pt modelId="{B31E42E8-CD7A-4B45-8682-8BE1EA25CCB7}" type="pres">
      <dgm:prSet presAssocID="{6EE2DC18-BB9A-4417-8244-2E5821AB8DF4}" presName="composite" presStyleCnt="0"/>
      <dgm:spPr/>
    </dgm:pt>
    <dgm:pt modelId="{7395B54C-82F6-475B-8D9E-8AA884BF708A}" type="pres">
      <dgm:prSet presAssocID="{6EE2DC18-BB9A-4417-8244-2E5821AB8DF4}" presName="parentText" presStyleLbl="alignNode1" presStyleIdx="0" presStyleCnt="8">
        <dgm:presLayoutVars>
          <dgm:chMax val="1"/>
          <dgm:bulletEnabled val="1"/>
        </dgm:presLayoutVars>
      </dgm:prSet>
      <dgm:spPr/>
    </dgm:pt>
    <dgm:pt modelId="{6B429753-AED2-4E44-8FF9-0145AB71B137}" type="pres">
      <dgm:prSet presAssocID="{6EE2DC18-BB9A-4417-8244-2E5821AB8DF4}" presName="descendantText" presStyleLbl="alignAcc1" presStyleIdx="0" presStyleCnt="8">
        <dgm:presLayoutVars>
          <dgm:bulletEnabled val="1"/>
        </dgm:presLayoutVars>
      </dgm:prSet>
      <dgm:spPr/>
    </dgm:pt>
    <dgm:pt modelId="{5FD68ED4-3E0B-4981-B39E-A584128B8FF5}" type="pres">
      <dgm:prSet presAssocID="{A98E46E3-CD2C-4095-9DCA-2183B7D3BC7D}" presName="sp" presStyleCnt="0"/>
      <dgm:spPr/>
    </dgm:pt>
    <dgm:pt modelId="{C005C52C-6F74-4128-B8A4-18ADDD7B6211}" type="pres">
      <dgm:prSet presAssocID="{5C85A7DB-A44D-4A89-99AD-52346C0AA900}" presName="composite" presStyleCnt="0"/>
      <dgm:spPr/>
    </dgm:pt>
    <dgm:pt modelId="{ECE37B30-B076-48C0-B53F-306A44012A26}" type="pres">
      <dgm:prSet presAssocID="{5C85A7DB-A44D-4A89-99AD-52346C0AA900}" presName="parentText" presStyleLbl="alignNode1" presStyleIdx="1" presStyleCnt="8">
        <dgm:presLayoutVars>
          <dgm:chMax val="1"/>
          <dgm:bulletEnabled val="1"/>
        </dgm:presLayoutVars>
      </dgm:prSet>
      <dgm:spPr/>
    </dgm:pt>
    <dgm:pt modelId="{42E3A8D6-650B-45DB-B354-8BB56C56D3A7}" type="pres">
      <dgm:prSet presAssocID="{5C85A7DB-A44D-4A89-99AD-52346C0AA900}" presName="descendantText" presStyleLbl="alignAcc1" presStyleIdx="1" presStyleCnt="8">
        <dgm:presLayoutVars>
          <dgm:bulletEnabled val="1"/>
        </dgm:presLayoutVars>
      </dgm:prSet>
      <dgm:spPr/>
    </dgm:pt>
    <dgm:pt modelId="{4A64C3F4-C6B1-42FF-95FC-0A52FE53846A}" type="pres">
      <dgm:prSet presAssocID="{BAE42363-ECA2-4D1F-809F-F35BDF3C7CF2}" presName="sp" presStyleCnt="0"/>
      <dgm:spPr/>
    </dgm:pt>
    <dgm:pt modelId="{BA016798-0862-4570-AD37-CF9DE0AF80B4}" type="pres">
      <dgm:prSet presAssocID="{ADE5F412-8852-4AFC-A1EB-47F71ADC5A7C}" presName="composite" presStyleCnt="0"/>
      <dgm:spPr/>
    </dgm:pt>
    <dgm:pt modelId="{3BA7DBA7-C687-4E04-A867-0EE935244728}" type="pres">
      <dgm:prSet presAssocID="{ADE5F412-8852-4AFC-A1EB-47F71ADC5A7C}" presName="parentText" presStyleLbl="alignNode1" presStyleIdx="2" presStyleCnt="8">
        <dgm:presLayoutVars>
          <dgm:chMax val="1"/>
          <dgm:bulletEnabled val="1"/>
        </dgm:presLayoutVars>
      </dgm:prSet>
      <dgm:spPr/>
    </dgm:pt>
    <dgm:pt modelId="{CF8F2FFB-A08E-456C-9835-4D5575D99C13}" type="pres">
      <dgm:prSet presAssocID="{ADE5F412-8852-4AFC-A1EB-47F71ADC5A7C}" presName="descendantText" presStyleLbl="alignAcc1" presStyleIdx="2" presStyleCnt="8">
        <dgm:presLayoutVars>
          <dgm:bulletEnabled val="1"/>
        </dgm:presLayoutVars>
      </dgm:prSet>
      <dgm:spPr/>
    </dgm:pt>
    <dgm:pt modelId="{5D6ECF47-E684-44DF-9854-CF8EED0D80B8}" type="pres">
      <dgm:prSet presAssocID="{08984786-ED87-40DD-A326-47916235B8AB}" presName="sp" presStyleCnt="0"/>
      <dgm:spPr/>
    </dgm:pt>
    <dgm:pt modelId="{EB0E09D8-CF07-4B91-951E-B575EEF7C36D}" type="pres">
      <dgm:prSet presAssocID="{A96BA14E-79D7-41E0-AE51-DCD2D0E789F6}" presName="composite" presStyleCnt="0"/>
      <dgm:spPr/>
    </dgm:pt>
    <dgm:pt modelId="{52FF3C36-FE47-440F-84BD-98FEA0838416}" type="pres">
      <dgm:prSet presAssocID="{A96BA14E-79D7-41E0-AE51-DCD2D0E789F6}" presName="parentText" presStyleLbl="alignNode1" presStyleIdx="3" presStyleCnt="8">
        <dgm:presLayoutVars>
          <dgm:chMax val="1"/>
          <dgm:bulletEnabled val="1"/>
        </dgm:presLayoutVars>
      </dgm:prSet>
      <dgm:spPr/>
    </dgm:pt>
    <dgm:pt modelId="{E360E33C-DDFB-44D6-850D-5B3BF3D95012}" type="pres">
      <dgm:prSet presAssocID="{A96BA14E-79D7-41E0-AE51-DCD2D0E789F6}" presName="descendantText" presStyleLbl="alignAcc1" presStyleIdx="3" presStyleCnt="8">
        <dgm:presLayoutVars>
          <dgm:bulletEnabled val="1"/>
        </dgm:presLayoutVars>
      </dgm:prSet>
      <dgm:spPr/>
    </dgm:pt>
    <dgm:pt modelId="{B9447B04-AA49-4F89-AA05-CB4D7E22408D}" type="pres">
      <dgm:prSet presAssocID="{D84558F7-CD45-4B04-B0DD-4FDF13B3E84B}" presName="sp" presStyleCnt="0"/>
      <dgm:spPr/>
    </dgm:pt>
    <dgm:pt modelId="{B5AD1F7F-33B1-45DD-A998-5AA5B3645AD2}" type="pres">
      <dgm:prSet presAssocID="{16A34C8F-8EFF-49C9-A1EF-B2A487E6F715}" presName="composite" presStyleCnt="0"/>
      <dgm:spPr/>
    </dgm:pt>
    <dgm:pt modelId="{E8CC872A-28B0-4987-9072-BF7EF771531A}" type="pres">
      <dgm:prSet presAssocID="{16A34C8F-8EFF-49C9-A1EF-B2A487E6F715}" presName="parentText" presStyleLbl="alignNode1" presStyleIdx="4" presStyleCnt="8">
        <dgm:presLayoutVars>
          <dgm:chMax val="1"/>
          <dgm:bulletEnabled val="1"/>
        </dgm:presLayoutVars>
      </dgm:prSet>
      <dgm:spPr/>
    </dgm:pt>
    <dgm:pt modelId="{463ABA7D-65D6-4948-901A-D2CF5F89D7D1}" type="pres">
      <dgm:prSet presAssocID="{16A34C8F-8EFF-49C9-A1EF-B2A487E6F715}" presName="descendantText" presStyleLbl="alignAcc1" presStyleIdx="4" presStyleCnt="8">
        <dgm:presLayoutVars>
          <dgm:bulletEnabled val="1"/>
        </dgm:presLayoutVars>
      </dgm:prSet>
      <dgm:spPr/>
    </dgm:pt>
    <dgm:pt modelId="{54B1B526-F7C1-4CD3-82CA-C067C8EF88A9}" type="pres">
      <dgm:prSet presAssocID="{2E62F6D0-0F97-4386-8812-6BFB9F103B8F}" presName="sp" presStyleCnt="0"/>
      <dgm:spPr/>
    </dgm:pt>
    <dgm:pt modelId="{DBFD96B0-A102-411E-BA33-030FA1F12D05}" type="pres">
      <dgm:prSet presAssocID="{01B965F8-E325-43B3-80B3-B9D1E0388BA4}" presName="composite" presStyleCnt="0"/>
      <dgm:spPr/>
    </dgm:pt>
    <dgm:pt modelId="{502B8153-C8EA-45E5-BE89-357975DCB015}" type="pres">
      <dgm:prSet presAssocID="{01B965F8-E325-43B3-80B3-B9D1E0388BA4}" presName="parentText" presStyleLbl="alignNode1" presStyleIdx="5" presStyleCnt="8">
        <dgm:presLayoutVars>
          <dgm:chMax val="1"/>
          <dgm:bulletEnabled val="1"/>
        </dgm:presLayoutVars>
      </dgm:prSet>
      <dgm:spPr/>
    </dgm:pt>
    <dgm:pt modelId="{B8F26E0B-7993-40AF-99C1-FF4707ABE520}" type="pres">
      <dgm:prSet presAssocID="{01B965F8-E325-43B3-80B3-B9D1E0388BA4}" presName="descendantText" presStyleLbl="alignAcc1" presStyleIdx="5" presStyleCnt="8">
        <dgm:presLayoutVars>
          <dgm:bulletEnabled val="1"/>
        </dgm:presLayoutVars>
      </dgm:prSet>
      <dgm:spPr/>
    </dgm:pt>
    <dgm:pt modelId="{BF55EB52-F461-4D93-BB27-7937D4E69219}" type="pres">
      <dgm:prSet presAssocID="{D9FB109A-2592-4A30-94DA-80D89CA21E17}" presName="sp" presStyleCnt="0"/>
      <dgm:spPr/>
    </dgm:pt>
    <dgm:pt modelId="{0CEC1EED-17D9-4CFF-B075-704DF8AF4657}" type="pres">
      <dgm:prSet presAssocID="{E1C50BCF-4341-4FE3-909A-A05E62610686}" presName="composite" presStyleCnt="0"/>
      <dgm:spPr/>
    </dgm:pt>
    <dgm:pt modelId="{752C6F3F-8CBF-4710-88FF-4AA0C1C4A647}" type="pres">
      <dgm:prSet presAssocID="{E1C50BCF-4341-4FE3-909A-A05E62610686}" presName="parentText" presStyleLbl="alignNode1" presStyleIdx="6" presStyleCnt="8">
        <dgm:presLayoutVars>
          <dgm:chMax val="1"/>
          <dgm:bulletEnabled val="1"/>
        </dgm:presLayoutVars>
      </dgm:prSet>
      <dgm:spPr/>
    </dgm:pt>
    <dgm:pt modelId="{E9E7AC49-FCB1-43FB-8A01-D5246BE160A1}" type="pres">
      <dgm:prSet presAssocID="{E1C50BCF-4341-4FE3-909A-A05E62610686}" presName="descendantText" presStyleLbl="alignAcc1" presStyleIdx="6" presStyleCnt="8">
        <dgm:presLayoutVars>
          <dgm:bulletEnabled val="1"/>
        </dgm:presLayoutVars>
      </dgm:prSet>
      <dgm:spPr/>
    </dgm:pt>
    <dgm:pt modelId="{B2DB54E4-51BF-4C34-9971-A7F297D013EB}" type="pres">
      <dgm:prSet presAssocID="{DA290AD4-4CCE-4E29-8FD8-F344753A610C}" presName="sp" presStyleCnt="0"/>
      <dgm:spPr/>
    </dgm:pt>
    <dgm:pt modelId="{81B9DF39-575F-4E92-988D-1D0EEF65F17E}" type="pres">
      <dgm:prSet presAssocID="{E25CB8D7-2E39-4D62-85A9-BEB48A46DBE6}" presName="composite" presStyleCnt="0"/>
      <dgm:spPr/>
    </dgm:pt>
    <dgm:pt modelId="{F751BA46-0F73-4FE6-B820-9EF01A113197}" type="pres">
      <dgm:prSet presAssocID="{E25CB8D7-2E39-4D62-85A9-BEB48A46DBE6}" presName="parentText" presStyleLbl="alignNode1" presStyleIdx="7" presStyleCnt="8">
        <dgm:presLayoutVars>
          <dgm:chMax val="1"/>
          <dgm:bulletEnabled val="1"/>
        </dgm:presLayoutVars>
      </dgm:prSet>
      <dgm:spPr/>
    </dgm:pt>
    <dgm:pt modelId="{AD430AAA-C00A-43D2-8D31-0750868E6269}" type="pres">
      <dgm:prSet presAssocID="{E25CB8D7-2E39-4D62-85A9-BEB48A46DBE6}" presName="descendantText" presStyleLbl="alignAcc1" presStyleIdx="7" presStyleCnt="8">
        <dgm:presLayoutVars>
          <dgm:bulletEnabled val="1"/>
        </dgm:presLayoutVars>
      </dgm:prSet>
      <dgm:spPr/>
    </dgm:pt>
  </dgm:ptLst>
  <dgm:cxnLst>
    <dgm:cxn modelId="{40101307-B50E-4520-B8DF-5B40AC0DE89C}" srcId="{05317A65-8390-4E3C-8A24-9C1005BCEABA}" destId="{A96BA14E-79D7-41E0-AE51-DCD2D0E789F6}" srcOrd="3" destOrd="0" parTransId="{E79F4389-E75C-4266-8778-73F9F5CEC7A9}" sibTransId="{D84558F7-CD45-4B04-B0DD-4FDF13B3E84B}"/>
    <dgm:cxn modelId="{D131730D-4032-408D-A49C-17135D7F4698}" type="presOf" srcId="{E6AD17E3-35E3-4BA5-932A-011D40326263}" destId="{E360E33C-DDFB-44D6-850D-5B3BF3D95012}" srcOrd="0" destOrd="0" presId="urn:microsoft.com/office/officeart/2005/8/layout/chevron2"/>
    <dgm:cxn modelId="{F7CF5D10-D84D-483E-88D3-AAE773610494}" srcId="{05317A65-8390-4E3C-8A24-9C1005BCEABA}" destId="{6EE2DC18-BB9A-4417-8244-2E5821AB8DF4}" srcOrd="0" destOrd="0" parTransId="{3DA21F70-4857-4CF8-816F-83F238EB0D31}" sibTransId="{A98E46E3-CD2C-4095-9DCA-2183B7D3BC7D}"/>
    <dgm:cxn modelId="{76C2B31A-D28D-4419-9C6D-6AF2C31AACB5}" srcId="{E1C50BCF-4341-4FE3-909A-A05E62610686}" destId="{022A9CC9-DE66-45F5-BC7C-F82FCC7EA29A}" srcOrd="0" destOrd="0" parTransId="{226D4D88-ED77-4EAA-AB66-FF7829EF4692}" sibTransId="{6B616B54-4F7E-4C19-AB07-CF929DE0226E}"/>
    <dgm:cxn modelId="{1CF91F23-FA96-4C5F-BC64-224DE5C0ED84}" type="presOf" srcId="{16A34C8F-8EFF-49C9-A1EF-B2A487E6F715}" destId="{E8CC872A-28B0-4987-9072-BF7EF771531A}" srcOrd="0" destOrd="0" presId="urn:microsoft.com/office/officeart/2005/8/layout/chevron2"/>
    <dgm:cxn modelId="{3C6E4435-F255-47CA-9F7A-3FAFDD5CCC33}" srcId="{5C85A7DB-A44D-4A89-99AD-52346C0AA900}" destId="{C12C0B69-1CBD-4936-8833-260307B34F7F}" srcOrd="0" destOrd="0" parTransId="{C7DD8CB8-327C-4DBA-81B8-A7F1692A0F7C}" sibTransId="{213651F6-9FCE-495B-871E-3EBB45677C16}"/>
    <dgm:cxn modelId="{30937C3A-5E3B-4957-8C58-6FCCDC72B753}" srcId="{6EE2DC18-BB9A-4417-8244-2E5821AB8DF4}" destId="{C037BFB3-9645-40FB-AC7A-CE034CCB8296}" srcOrd="0" destOrd="0" parTransId="{E5B3637D-A5B4-497D-A77D-E4B359D5F34C}" sibTransId="{80940CFB-80EC-491A-B008-5C7E22C988EB}"/>
    <dgm:cxn modelId="{84D4C83B-B5BD-4B2D-9875-3696BA6AEAD8}" srcId="{ADE5F412-8852-4AFC-A1EB-47F71ADC5A7C}" destId="{44A61B6A-29A8-4320-835F-5E96D070AF56}" srcOrd="0" destOrd="0" parTransId="{7881F96B-34E8-4EBB-BA7E-05DFEC076D9B}" sibTransId="{1E83EB2B-59BB-4F53-B060-B7C0B5FF8268}"/>
    <dgm:cxn modelId="{747E343C-5E51-449D-A5D8-1851B52E0BF2}" type="presOf" srcId="{FEA0EDC1-022C-43AF-809A-43A91E8CBF17}" destId="{AD430AAA-C00A-43D2-8D31-0750868E6269}" srcOrd="0" destOrd="0" presId="urn:microsoft.com/office/officeart/2005/8/layout/chevron2"/>
    <dgm:cxn modelId="{6629393F-7785-4D04-8E28-90CF259E6A1C}" type="presOf" srcId="{022A9CC9-DE66-45F5-BC7C-F82FCC7EA29A}" destId="{E9E7AC49-FCB1-43FB-8A01-D5246BE160A1}" srcOrd="0" destOrd="0" presId="urn:microsoft.com/office/officeart/2005/8/layout/chevron2"/>
    <dgm:cxn modelId="{F4C8ED5B-F2B8-499C-B1A5-085EC230F845}" srcId="{05317A65-8390-4E3C-8A24-9C1005BCEABA}" destId="{E25CB8D7-2E39-4D62-85A9-BEB48A46DBE6}" srcOrd="7" destOrd="0" parTransId="{864BA4B8-618E-4E49-A6C4-E31689422AD4}" sibTransId="{6EF84E7B-CD53-49F5-9901-898CB2DB0284}"/>
    <dgm:cxn modelId="{47E4725D-0AAF-4665-B5EF-941347CE22FB}" srcId="{05317A65-8390-4E3C-8A24-9C1005BCEABA}" destId="{16A34C8F-8EFF-49C9-A1EF-B2A487E6F715}" srcOrd="4" destOrd="0" parTransId="{E8478101-7EC9-4271-9E4A-C6953823687E}" sibTransId="{2E62F6D0-0F97-4386-8812-6BFB9F103B8F}"/>
    <dgm:cxn modelId="{89988C49-66B2-40C6-B84B-1DA6947FC102}" type="presOf" srcId="{44A61B6A-29A8-4320-835F-5E96D070AF56}" destId="{CF8F2FFB-A08E-456C-9835-4D5575D99C13}" srcOrd="0" destOrd="0" presId="urn:microsoft.com/office/officeart/2005/8/layout/chevron2"/>
    <dgm:cxn modelId="{2C3B034A-D961-4BB3-B2BA-4970331E505B}" type="presOf" srcId="{6EE2DC18-BB9A-4417-8244-2E5821AB8DF4}" destId="{7395B54C-82F6-475B-8D9E-8AA884BF708A}" srcOrd="0" destOrd="0" presId="urn:microsoft.com/office/officeart/2005/8/layout/chevron2"/>
    <dgm:cxn modelId="{5F448E6E-5BBB-4BE3-8F5A-16C8F34BF90F}" type="presOf" srcId="{ADE5F412-8852-4AFC-A1EB-47F71ADC5A7C}" destId="{3BA7DBA7-C687-4E04-A867-0EE935244728}" srcOrd="0" destOrd="0" presId="urn:microsoft.com/office/officeart/2005/8/layout/chevron2"/>
    <dgm:cxn modelId="{65B7936E-ECE2-445F-A8C5-407CD46F6D8B}" type="presOf" srcId="{C037BFB3-9645-40FB-AC7A-CE034CCB8296}" destId="{6B429753-AED2-4E44-8FF9-0145AB71B137}" srcOrd="0" destOrd="0" presId="urn:microsoft.com/office/officeart/2005/8/layout/chevron2"/>
    <dgm:cxn modelId="{B2292E4F-BE89-43FD-B0A2-D9E4F5B994C9}" type="presOf" srcId="{A96BA14E-79D7-41E0-AE51-DCD2D0E789F6}" destId="{52FF3C36-FE47-440F-84BD-98FEA0838416}" srcOrd="0" destOrd="0" presId="urn:microsoft.com/office/officeart/2005/8/layout/chevron2"/>
    <dgm:cxn modelId="{3ADE0850-357C-4CFA-A4D2-B8893067D22F}" srcId="{05317A65-8390-4E3C-8A24-9C1005BCEABA}" destId="{5C85A7DB-A44D-4A89-99AD-52346C0AA900}" srcOrd="1" destOrd="0" parTransId="{5D5D2332-DFAC-4BD4-A318-90A382128F22}" sibTransId="{BAE42363-ECA2-4D1F-809F-F35BDF3C7CF2}"/>
    <dgm:cxn modelId="{25656080-3EB7-444E-82B2-F3236FD908FD}" type="presOf" srcId="{01B965F8-E325-43B3-80B3-B9D1E0388BA4}" destId="{502B8153-C8EA-45E5-BE89-357975DCB015}" srcOrd="0" destOrd="0" presId="urn:microsoft.com/office/officeart/2005/8/layout/chevron2"/>
    <dgm:cxn modelId="{39597186-329D-4F2A-974F-1587D3D92CA5}" type="presOf" srcId="{05317A65-8390-4E3C-8A24-9C1005BCEABA}" destId="{2ACDE64A-0EFA-494B-A78C-130030941EEF}" srcOrd="0" destOrd="0" presId="urn:microsoft.com/office/officeart/2005/8/layout/chevron2"/>
    <dgm:cxn modelId="{AE30458B-DAD5-4515-A0A8-7AF405483E95}" srcId="{05317A65-8390-4E3C-8A24-9C1005BCEABA}" destId="{01B965F8-E325-43B3-80B3-B9D1E0388BA4}" srcOrd="5" destOrd="0" parTransId="{54BC3EB5-4779-4295-B263-A5EE4BC01C72}" sibTransId="{D9FB109A-2592-4A30-94DA-80D89CA21E17}"/>
    <dgm:cxn modelId="{24B18F8F-7DA8-4BFF-8FCE-14BA8E6D9A57}" type="presOf" srcId="{C12C0B69-1CBD-4936-8833-260307B34F7F}" destId="{42E3A8D6-650B-45DB-B354-8BB56C56D3A7}" srcOrd="0" destOrd="0" presId="urn:microsoft.com/office/officeart/2005/8/layout/chevron2"/>
    <dgm:cxn modelId="{A7ECFF9B-65DD-45F7-8A9F-32D87C0469A3}" type="presOf" srcId="{5C85A7DB-A44D-4A89-99AD-52346C0AA900}" destId="{ECE37B30-B076-48C0-B53F-306A44012A26}" srcOrd="0" destOrd="0" presId="urn:microsoft.com/office/officeart/2005/8/layout/chevron2"/>
    <dgm:cxn modelId="{75D9389F-3C66-45A5-9717-C8D618FD9560}" type="presOf" srcId="{D456CB0D-7FD2-4EF8-BAE5-7BB68CBD569C}" destId="{B8F26E0B-7993-40AF-99C1-FF4707ABE520}" srcOrd="0" destOrd="0" presId="urn:microsoft.com/office/officeart/2005/8/layout/chevron2"/>
    <dgm:cxn modelId="{3CE090A0-12C1-4496-AFA5-7B8A87A738BD}" srcId="{E25CB8D7-2E39-4D62-85A9-BEB48A46DBE6}" destId="{FEA0EDC1-022C-43AF-809A-43A91E8CBF17}" srcOrd="0" destOrd="0" parTransId="{559973B4-D0F4-4A49-A038-9D777A950745}" sibTransId="{07076A80-BF1A-4A31-9612-2DC93C15CE8D}"/>
    <dgm:cxn modelId="{003F61AF-7C72-4400-BEF1-155B49A554E0}" srcId="{A96BA14E-79D7-41E0-AE51-DCD2D0E789F6}" destId="{E6AD17E3-35E3-4BA5-932A-011D40326263}" srcOrd="0" destOrd="0" parTransId="{01BA1002-5A07-41B1-B419-440EACB8ECE1}" sibTransId="{ECCDAA30-ADB9-4A4F-8F50-1E2B94B82A29}"/>
    <dgm:cxn modelId="{548AA3B0-AB5D-44BA-80A0-14E2C3E17D7A}" srcId="{05317A65-8390-4E3C-8A24-9C1005BCEABA}" destId="{ADE5F412-8852-4AFC-A1EB-47F71ADC5A7C}" srcOrd="2" destOrd="0" parTransId="{3173AEFE-2746-460A-A214-B43AB4AB9288}" sibTransId="{08984786-ED87-40DD-A326-47916235B8AB}"/>
    <dgm:cxn modelId="{94C902BD-4C93-4890-A4C3-93DBE59AA375}" type="presOf" srcId="{E25CB8D7-2E39-4D62-85A9-BEB48A46DBE6}" destId="{F751BA46-0F73-4FE6-B820-9EF01A113197}" srcOrd="0" destOrd="0" presId="urn:microsoft.com/office/officeart/2005/8/layout/chevron2"/>
    <dgm:cxn modelId="{DCC756BF-8846-411D-A43A-9DCD497855F5}" srcId="{01B965F8-E325-43B3-80B3-B9D1E0388BA4}" destId="{D456CB0D-7FD2-4EF8-BAE5-7BB68CBD569C}" srcOrd="0" destOrd="0" parTransId="{2CA6D229-346F-4A50-9D72-6871FD9014D2}" sibTransId="{89661896-A979-48DD-8B17-88222238DBD0}"/>
    <dgm:cxn modelId="{BD4EB2C4-F066-4288-8109-045A631742E6}" type="presOf" srcId="{2466EAC0-084C-4B66-B27A-3379AA4030F5}" destId="{463ABA7D-65D6-4948-901A-D2CF5F89D7D1}" srcOrd="0" destOrd="0" presId="urn:microsoft.com/office/officeart/2005/8/layout/chevron2"/>
    <dgm:cxn modelId="{E5E407CF-2702-4303-A2A2-C6973517FA76}" srcId="{16A34C8F-8EFF-49C9-A1EF-B2A487E6F715}" destId="{2466EAC0-084C-4B66-B27A-3379AA4030F5}" srcOrd="0" destOrd="0" parTransId="{C4AB1828-2793-4BC9-B0B7-63F54CBDEBD0}" sibTransId="{AF3B00E5-3625-4D1E-AB1B-555FA48DF9FC}"/>
    <dgm:cxn modelId="{C746E1DB-6C1C-4011-8F33-80397E2199E4}" srcId="{05317A65-8390-4E3C-8A24-9C1005BCEABA}" destId="{E1C50BCF-4341-4FE3-909A-A05E62610686}" srcOrd="6" destOrd="0" parTransId="{37287D1C-9A77-4D5F-9D2B-78D65EC7BE06}" sibTransId="{DA290AD4-4CCE-4E29-8FD8-F344753A610C}"/>
    <dgm:cxn modelId="{294D2BED-10C6-46C0-B51A-AB1F132B7826}" type="presOf" srcId="{E1C50BCF-4341-4FE3-909A-A05E62610686}" destId="{752C6F3F-8CBF-4710-88FF-4AA0C1C4A647}" srcOrd="0" destOrd="0" presId="urn:microsoft.com/office/officeart/2005/8/layout/chevron2"/>
    <dgm:cxn modelId="{139DCC19-0236-481E-8C6A-17472C01744B}" type="presParOf" srcId="{2ACDE64A-0EFA-494B-A78C-130030941EEF}" destId="{B31E42E8-CD7A-4B45-8682-8BE1EA25CCB7}" srcOrd="0" destOrd="0" presId="urn:microsoft.com/office/officeart/2005/8/layout/chevron2"/>
    <dgm:cxn modelId="{FAA897AA-A31D-45EB-99E2-1772BC239666}" type="presParOf" srcId="{B31E42E8-CD7A-4B45-8682-8BE1EA25CCB7}" destId="{7395B54C-82F6-475B-8D9E-8AA884BF708A}" srcOrd="0" destOrd="0" presId="urn:microsoft.com/office/officeart/2005/8/layout/chevron2"/>
    <dgm:cxn modelId="{FCE3B113-E06E-4199-BB33-E5D7410C6CEF}" type="presParOf" srcId="{B31E42E8-CD7A-4B45-8682-8BE1EA25CCB7}" destId="{6B429753-AED2-4E44-8FF9-0145AB71B137}" srcOrd="1" destOrd="0" presId="urn:microsoft.com/office/officeart/2005/8/layout/chevron2"/>
    <dgm:cxn modelId="{98F81EA6-E5CA-4942-B1F3-6E57619252E9}" type="presParOf" srcId="{2ACDE64A-0EFA-494B-A78C-130030941EEF}" destId="{5FD68ED4-3E0B-4981-B39E-A584128B8FF5}" srcOrd="1" destOrd="0" presId="urn:microsoft.com/office/officeart/2005/8/layout/chevron2"/>
    <dgm:cxn modelId="{8E91AAF4-DB33-4C7E-83EF-A5A149184C7B}" type="presParOf" srcId="{2ACDE64A-0EFA-494B-A78C-130030941EEF}" destId="{C005C52C-6F74-4128-B8A4-18ADDD7B6211}" srcOrd="2" destOrd="0" presId="urn:microsoft.com/office/officeart/2005/8/layout/chevron2"/>
    <dgm:cxn modelId="{A7AFE7E8-0753-46D3-A98D-55F514491180}" type="presParOf" srcId="{C005C52C-6F74-4128-B8A4-18ADDD7B6211}" destId="{ECE37B30-B076-48C0-B53F-306A44012A26}" srcOrd="0" destOrd="0" presId="urn:microsoft.com/office/officeart/2005/8/layout/chevron2"/>
    <dgm:cxn modelId="{E8782E8A-1CD5-4676-AAB2-1876C04DAC65}" type="presParOf" srcId="{C005C52C-6F74-4128-B8A4-18ADDD7B6211}" destId="{42E3A8D6-650B-45DB-B354-8BB56C56D3A7}" srcOrd="1" destOrd="0" presId="urn:microsoft.com/office/officeart/2005/8/layout/chevron2"/>
    <dgm:cxn modelId="{30D0AE7C-EBD0-419D-AD82-04688D18EFC2}" type="presParOf" srcId="{2ACDE64A-0EFA-494B-A78C-130030941EEF}" destId="{4A64C3F4-C6B1-42FF-95FC-0A52FE53846A}" srcOrd="3" destOrd="0" presId="urn:microsoft.com/office/officeart/2005/8/layout/chevron2"/>
    <dgm:cxn modelId="{8D58582F-9FE1-4002-B924-2A6CDE202C75}" type="presParOf" srcId="{2ACDE64A-0EFA-494B-A78C-130030941EEF}" destId="{BA016798-0862-4570-AD37-CF9DE0AF80B4}" srcOrd="4" destOrd="0" presId="urn:microsoft.com/office/officeart/2005/8/layout/chevron2"/>
    <dgm:cxn modelId="{BB64DE37-3D0B-436C-8293-C80B90702FE8}" type="presParOf" srcId="{BA016798-0862-4570-AD37-CF9DE0AF80B4}" destId="{3BA7DBA7-C687-4E04-A867-0EE935244728}" srcOrd="0" destOrd="0" presId="urn:microsoft.com/office/officeart/2005/8/layout/chevron2"/>
    <dgm:cxn modelId="{83809780-E202-4C2B-ACA5-E7AF0EB62F42}" type="presParOf" srcId="{BA016798-0862-4570-AD37-CF9DE0AF80B4}" destId="{CF8F2FFB-A08E-456C-9835-4D5575D99C13}" srcOrd="1" destOrd="0" presId="urn:microsoft.com/office/officeart/2005/8/layout/chevron2"/>
    <dgm:cxn modelId="{4F1F99E6-0C2E-43F3-B52A-F87A00602E4A}" type="presParOf" srcId="{2ACDE64A-0EFA-494B-A78C-130030941EEF}" destId="{5D6ECF47-E684-44DF-9854-CF8EED0D80B8}" srcOrd="5" destOrd="0" presId="urn:microsoft.com/office/officeart/2005/8/layout/chevron2"/>
    <dgm:cxn modelId="{BC82E4E7-6F4C-45B3-8E7F-94AA1D16C7D2}" type="presParOf" srcId="{2ACDE64A-0EFA-494B-A78C-130030941EEF}" destId="{EB0E09D8-CF07-4B91-951E-B575EEF7C36D}" srcOrd="6" destOrd="0" presId="urn:microsoft.com/office/officeart/2005/8/layout/chevron2"/>
    <dgm:cxn modelId="{A91F2062-03E7-4F9B-AD6A-74AD69EDADCE}" type="presParOf" srcId="{EB0E09D8-CF07-4B91-951E-B575EEF7C36D}" destId="{52FF3C36-FE47-440F-84BD-98FEA0838416}" srcOrd="0" destOrd="0" presId="urn:microsoft.com/office/officeart/2005/8/layout/chevron2"/>
    <dgm:cxn modelId="{33CB1DAB-15BC-4027-945B-3DA8BE3FAA30}" type="presParOf" srcId="{EB0E09D8-CF07-4B91-951E-B575EEF7C36D}" destId="{E360E33C-DDFB-44D6-850D-5B3BF3D95012}" srcOrd="1" destOrd="0" presId="urn:microsoft.com/office/officeart/2005/8/layout/chevron2"/>
    <dgm:cxn modelId="{8B352DFD-7C6F-4442-A83C-5C6630C37786}" type="presParOf" srcId="{2ACDE64A-0EFA-494B-A78C-130030941EEF}" destId="{B9447B04-AA49-4F89-AA05-CB4D7E22408D}" srcOrd="7" destOrd="0" presId="urn:microsoft.com/office/officeart/2005/8/layout/chevron2"/>
    <dgm:cxn modelId="{9B56E546-30AF-4336-8109-B05F97E7E64B}" type="presParOf" srcId="{2ACDE64A-0EFA-494B-A78C-130030941EEF}" destId="{B5AD1F7F-33B1-45DD-A998-5AA5B3645AD2}" srcOrd="8" destOrd="0" presId="urn:microsoft.com/office/officeart/2005/8/layout/chevron2"/>
    <dgm:cxn modelId="{954F8E5F-1426-445D-ADAB-34E8E41A884E}" type="presParOf" srcId="{B5AD1F7F-33B1-45DD-A998-5AA5B3645AD2}" destId="{E8CC872A-28B0-4987-9072-BF7EF771531A}" srcOrd="0" destOrd="0" presId="urn:microsoft.com/office/officeart/2005/8/layout/chevron2"/>
    <dgm:cxn modelId="{E6AD026F-DE5F-45AC-8651-43CAF78FB89C}" type="presParOf" srcId="{B5AD1F7F-33B1-45DD-A998-5AA5B3645AD2}" destId="{463ABA7D-65D6-4948-901A-D2CF5F89D7D1}" srcOrd="1" destOrd="0" presId="urn:microsoft.com/office/officeart/2005/8/layout/chevron2"/>
    <dgm:cxn modelId="{ADA1A92B-1999-418B-AA63-609EDE7411DF}" type="presParOf" srcId="{2ACDE64A-0EFA-494B-A78C-130030941EEF}" destId="{54B1B526-F7C1-4CD3-82CA-C067C8EF88A9}" srcOrd="9" destOrd="0" presId="urn:microsoft.com/office/officeart/2005/8/layout/chevron2"/>
    <dgm:cxn modelId="{706C7B47-6D30-4D27-A799-00104964155A}" type="presParOf" srcId="{2ACDE64A-0EFA-494B-A78C-130030941EEF}" destId="{DBFD96B0-A102-411E-BA33-030FA1F12D05}" srcOrd="10" destOrd="0" presId="urn:microsoft.com/office/officeart/2005/8/layout/chevron2"/>
    <dgm:cxn modelId="{491B9243-A5F9-479B-91D8-993B38F2E267}" type="presParOf" srcId="{DBFD96B0-A102-411E-BA33-030FA1F12D05}" destId="{502B8153-C8EA-45E5-BE89-357975DCB015}" srcOrd="0" destOrd="0" presId="urn:microsoft.com/office/officeart/2005/8/layout/chevron2"/>
    <dgm:cxn modelId="{856CA8D8-4749-4E68-BA89-ADA1D2309F5A}" type="presParOf" srcId="{DBFD96B0-A102-411E-BA33-030FA1F12D05}" destId="{B8F26E0B-7993-40AF-99C1-FF4707ABE520}" srcOrd="1" destOrd="0" presId="urn:microsoft.com/office/officeart/2005/8/layout/chevron2"/>
    <dgm:cxn modelId="{06E43EE0-712B-4C75-A518-48DB53268DD4}" type="presParOf" srcId="{2ACDE64A-0EFA-494B-A78C-130030941EEF}" destId="{BF55EB52-F461-4D93-BB27-7937D4E69219}" srcOrd="11" destOrd="0" presId="urn:microsoft.com/office/officeart/2005/8/layout/chevron2"/>
    <dgm:cxn modelId="{998BD17A-7E62-4ED7-B478-0C220DEA4D48}" type="presParOf" srcId="{2ACDE64A-0EFA-494B-A78C-130030941EEF}" destId="{0CEC1EED-17D9-4CFF-B075-704DF8AF4657}" srcOrd="12" destOrd="0" presId="urn:microsoft.com/office/officeart/2005/8/layout/chevron2"/>
    <dgm:cxn modelId="{72767D1F-7160-44FF-A693-E448E79D978C}" type="presParOf" srcId="{0CEC1EED-17D9-4CFF-B075-704DF8AF4657}" destId="{752C6F3F-8CBF-4710-88FF-4AA0C1C4A647}" srcOrd="0" destOrd="0" presId="urn:microsoft.com/office/officeart/2005/8/layout/chevron2"/>
    <dgm:cxn modelId="{AEA703E5-F7F0-4469-9099-4B147A6490D1}" type="presParOf" srcId="{0CEC1EED-17D9-4CFF-B075-704DF8AF4657}" destId="{E9E7AC49-FCB1-43FB-8A01-D5246BE160A1}" srcOrd="1" destOrd="0" presId="urn:microsoft.com/office/officeart/2005/8/layout/chevron2"/>
    <dgm:cxn modelId="{799467C7-3015-44DA-8078-2D432A23AFE4}" type="presParOf" srcId="{2ACDE64A-0EFA-494B-A78C-130030941EEF}" destId="{B2DB54E4-51BF-4C34-9971-A7F297D013EB}" srcOrd="13" destOrd="0" presId="urn:microsoft.com/office/officeart/2005/8/layout/chevron2"/>
    <dgm:cxn modelId="{921B3BB6-4423-4CD3-8384-0BC43D007440}" type="presParOf" srcId="{2ACDE64A-0EFA-494B-A78C-130030941EEF}" destId="{81B9DF39-575F-4E92-988D-1D0EEF65F17E}" srcOrd="14" destOrd="0" presId="urn:microsoft.com/office/officeart/2005/8/layout/chevron2"/>
    <dgm:cxn modelId="{69857D3B-E2AA-46D9-B933-E9066173D7EA}" type="presParOf" srcId="{81B9DF39-575F-4E92-988D-1D0EEF65F17E}" destId="{F751BA46-0F73-4FE6-B820-9EF01A113197}" srcOrd="0" destOrd="0" presId="urn:microsoft.com/office/officeart/2005/8/layout/chevron2"/>
    <dgm:cxn modelId="{B0295344-A2FD-460D-A1B9-5DE7240158AA}" type="presParOf" srcId="{81B9DF39-575F-4E92-988D-1D0EEF65F17E}" destId="{AD430AAA-C00A-43D2-8D31-0750868E626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1A0B21-C240-4068-A71F-F5A6459050B9}" type="doc">
      <dgm:prSet loTypeId="urn:microsoft.com/office/officeart/2005/8/layout/hProcess7" loCatId="list" qsTypeId="urn:microsoft.com/office/officeart/2005/8/quickstyle/simple4" qsCatId="simple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43743BD0-9F4A-45EB-B8F3-D95618EE1D26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dgm:style>
      </dgm:prSet>
      <dgm:spPr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sz="1600" dirty="0"/>
            <a:t>Guest access to ..</a:t>
          </a:r>
        </a:p>
      </dgm:t>
    </dgm:pt>
    <dgm:pt modelId="{5AD5B498-2C39-46A8-BAF5-5D7E91A0C6FB}" type="parTrans" cxnId="{4B567DCC-D36F-48A5-B8FC-C4522B2FE855}">
      <dgm:prSet/>
      <dgm:spPr/>
      <dgm:t>
        <a:bodyPr/>
        <a:lstStyle/>
        <a:p>
          <a:endParaRPr lang="en-US" sz="1100"/>
        </a:p>
      </dgm:t>
    </dgm:pt>
    <dgm:pt modelId="{52DC266B-AB53-4B60-9B95-4AFD37B69995}" type="sibTrans" cxnId="{4B567DCC-D36F-48A5-B8FC-C4522B2FE855}">
      <dgm:prSet/>
      <dgm:spPr/>
      <dgm:t>
        <a:bodyPr/>
        <a:lstStyle/>
        <a:p>
          <a:endParaRPr lang="en-US" sz="1100"/>
        </a:p>
      </dgm:t>
    </dgm:pt>
    <dgm:pt modelId="{8D1CA216-8CEF-4E71-AB2D-2FC50C316F34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pPr marL="0">
            <a:lnSpc>
              <a:spcPts val="2300"/>
            </a:lnSpc>
            <a:buFont typeface="Arial" panose="020B0604020202020204" pitchFamily="34" charset="0"/>
            <a:buNone/>
          </a:pPr>
          <a:endParaRPr lang="en-US" sz="1300" dirty="0">
            <a:solidFill>
              <a:schemeClr val="accent2">
                <a:lumMod val="60000"/>
                <a:lumOff val="40000"/>
              </a:schemeClr>
            </a:solidFill>
          </a:endParaRPr>
        </a:p>
        <a:p>
          <a:pPr marL="0">
            <a:lnSpc>
              <a:spcPts val="2300"/>
            </a:lnSpc>
            <a:buFont typeface="Arial" panose="020B0604020202020204" pitchFamily="34" charset="0"/>
            <a:buNone/>
          </a:pPr>
          <a:r>
            <a:rPr lang="en-US" sz="1300" dirty="0">
              <a:solidFill>
                <a:schemeClr val="accent2">
                  <a:lumMod val="60000"/>
                  <a:lumOff val="40000"/>
                </a:schemeClr>
              </a:solidFill>
            </a:rPr>
            <a:t>Visit main page</a:t>
          </a:r>
        </a:p>
      </dgm:t>
    </dgm:pt>
    <dgm:pt modelId="{F9574D36-F925-434A-8F65-7976F9E22D4C}" type="parTrans" cxnId="{567A78E9-AC35-46FA-AD57-D4AA56B3F52F}">
      <dgm:prSet/>
      <dgm:spPr/>
      <dgm:t>
        <a:bodyPr/>
        <a:lstStyle/>
        <a:p>
          <a:endParaRPr lang="en-US" sz="1100"/>
        </a:p>
      </dgm:t>
    </dgm:pt>
    <dgm:pt modelId="{AC409FAF-3B75-4E93-A94C-B026BD160A95}" type="sibTrans" cxnId="{567A78E9-AC35-46FA-AD57-D4AA56B3F52F}">
      <dgm:prSet/>
      <dgm:spPr/>
      <dgm:t>
        <a:bodyPr/>
        <a:lstStyle/>
        <a:p>
          <a:endParaRPr lang="en-US" sz="1100"/>
        </a:p>
      </dgm:t>
    </dgm:pt>
    <dgm:pt modelId="{5A70BEA3-6E52-40F5-9773-7C82C56E785A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pPr marL="0">
            <a:lnSpc>
              <a:spcPts val="2300"/>
            </a:lnSpc>
            <a:buFont typeface="Arial" panose="020B0604020202020204" pitchFamily="34" charset="0"/>
            <a:buNone/>
          </a:pPr>
          <a:r>
            <a:rPr lang="en-US" sz="1300" dirty="0">
              <a:solidFill>
                <a:schemeClr val="accent2">
                  <a:lumMod val="60000"/>
                  <a:lumOff val="40000"/>
                </a:schemeClr>
              </a:solidFill>
            </a:rPr>
            <a:t>Visit lunch page</a:t>
          </a:r>
        </a:p>
      </dgm:t>
    </dgm:pt>
    <dgm:pt modelId="{F525AD3B-60B1-449F-8575-B0F015BC95E6}" type="parTrans" cxnId="{1E202114-AC40-4830-B91C-A2C0FC0C74AA}">
      <dgm:prSet/>
      <dgm:spPr/>
      <dgm:t>
        <a:bodyPr/>
        <a:lstStyle/>
        <a:p>
          <a:endParaRPr lang="en-US" sz="1100"/>
        </a:p>
      </dgm:t>
    </dgm:pt>
    <dgm:pt modelId="{40A73210-7DBA-464C-A18C-1BFE977BBBC2}" type="sibTrans" cxnId="{1E202114-AC40-4830-B91C-A2C0FC0C74AA}">
      <dgm:prSet/>
      <dgm:spPr/>
      <dgm:t>
        <a:bodyPr/>
        <a:lstStyle/>
        <a:p>
          <a:endParaRPr lang="en-US" sz="1100"/>
        </a:p>
      </dgm:t>
    </dgm:pt>
    <dgm:pt modelId="{9DA9E8C4-7ABD-4186-933C-E77C6716DE6A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dgm:style>
      </dgm:prSet>
      <dgm:spPr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sz="1600" dirty="0"/>
            <a:t>Customer access to ..</a:t>
          </a:r>
        </a:p>
      </dgm:t>
    </dgm:pt>
    <dgm:pt modelId="{2DFFDBFE-9242-43E1-8468-F081DA364EBC}" type="parTrans" cxnId="{D589475F-A2FE-4934-85C3-C954A80C1E75}">
      <dgm:prSet/>
      <dgm:spPr/>
      <dgm:t>
        <a:bodyPr/>
        <a:lstStyle/>
        <a:p>
          <a:endParaRPr lang="en-US" sz="1100"/>
        </a:p>
      </dgm:t>
    </dgm:pt>
    <dgm:pt modelId="{6A67E540-7CD4-488A-A2C0-296A3F7ED441}" type="sibTrans" cxnId="{D589475F-A2FE-4934-85C3-C954A80C1E75}">
      <dgm:prSet/>
      <dgm:spPr/>
      <dgm:t>
        <a:bodyPr/>
        <a:lstStyle/>
        <a:p>
          <a:endParaRPr lang="en-US" sz="1100"/>
        </a:p>
      </dgm:t>
    </dgm:pt>
    <dgm:pt modelId="{B43BB58C-0AA8-41CB-9AAC-CF61765491B8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pPr marL="0">
            <a:lnSpc>
              <a:spcPts val="2300"/>
            </a:lnSpc>
          </a:pPr>
          <a:endParaRPr lang="en-US" sz="1250" dirty="0">
            <a:solidFill>
              <a:schemeClr val="accent2">
                <a:lumMod val="60000"/>
                <a:lumOff val="40000"/>
              </a:schemeClr>
            </a:solidFill>
          </a:endParaRPr>
        </a:p>
        <a:p>
          <a:pPr marL="0">
            <a:lnSpc>
              <a:spcPts val="2300"/>
            </a:lnSpc>
          </a:pPr>
          <a:r>
            <a:rPr lang="en-US" sz="1250" dirty="0">
              <a:solidFill>
                <a:schemeClr val="accent2">
                  <a:lumMod val="60000"/>
                  <a:lumOff val="40000"/>
                </a:schemeClr>
              </a:solidFill>
            </a:rPr>
            <a:t>Include all the guest feature</a:t>
          </a:r>
        </a:p>
      </dgm:t>
    </dgm:pt>
    <dgm:pt modelId="{C670AF44-134A-4454-A2F7-800AEE77C73F}" type="parTrans" cxnId="{FFE21312-BDD7-4564-ADC8-8A9FB495E663}">
      <dgm:prSet/>
      <dgm:spPr/>
      <dgm:t>
        <a:bodyPr/>
        <a:lstStyle/>
        <a:p>
          <a:endParaRPr lang="en-US" sz="1100"/>
        </a:p>
      </dgm:t>
    </dgm:pt>
    <dgm:pt modelId="{16FCD134-2759-4FAD-876C-77D6D9B338B9}" type="sibTrans" cxnId="{FFE21312-BDD7-4564-ADC8-8A9FB495E663}">
      <dgm:prSet/>
      <dgm:spPr/>
      <dgm:t>
        <a:bodyPr/>
        <a:lstStyle/>
        <a:p>
          <a:endParaRPr lang="en-US" sz="1100"/>
        </a:p>
      </dgm:t>
    </dgm:pt>
    <dgm:pt modelId="{9C7FC3C0-90B7-4E63-82E6-4534F2AADA67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pPr marL="0">
            <a:lnSpc>
              <a:spcPts val="2300"/>
            </a:lnSpc>
          </a:pPr>
          <a:r>
            <a:rPr lang="en-US" sz="1250" dirty="0">
              <a:solidFill>
                <a:schemeClr val="accent2">
                  <a:lumMod val="60000"/>
                  <a:lumOff val="40000"/>
                </a:schemeClr>
              </a:solidFill>
            </a:rPr>
            <a:t>Add order from all pages</a:t>
          </a:r>
        </a:p>
      </dgm:t>
    </dgm:pt>
    <dgm:pt modelId="{1759E006-7235-4BC3-A6A8-65AB59537FEA}" type="parTrans" cxnId="{2577E246-757A-4A54-9183-B7F1AD1D4F0F}">
      <dgm:prSet/>
      <dgm:spPr/>
      <dgm:t>
        <a:bodyPr/>
        <a:lstStyle/>
        <a:p>
          <a:endParaRPr lang="en-US" sz="1100"/>
        </a:p>
      </dgm:t>
    </dgm:pt>
    <dgm:pt modelId="{FCEBE4A9-FBFA-4CD9-83AE-90B91C851692}" type="sibTrans" cxnId="{2577E246-757A-4A54-9183-B7F1AD1D4F0F}">
      <dgm:prSet/>
      <dgm:spPr/>
      <dgm:t>
        <a:bodyPr/>
        <a:lstStyle/>
        <a:p>
          <a:endParaRPr lang="en-US" sz="1100"/>
        </a:p>
      </dgm:t>
    </dgm:pt>
    <dgm:pt modelId="{29FC9362-C588-40F8-BCDB-02CBD310B0D7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dgm:style>
      </dgm:prSet>
      <dgm:spPr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sz="1600" dirty="0"/>
            <a:t>Administrator access to ..</a:t>
          </a:r>
        </a:p>
      </dgm:t>
    </dgm:pt>
    <dgm:pt modelId="{875955CB-E2DC-4FE0-AC57-C972B99341C1}" type="parTrans" cxnId="{FFF8AA9F-CFE3-4D89-BC4D-410E4A218562}">
      <dgm:prSet/>
      <dgm:spPr/>
      <dgm:t>
        <a:bodyPr/>
        <a:lstStyle/>
        <a:p>
          <a:endParaRPr lang="en-US" sz="1100"/>
        </a:p>
      </dgm:t>
    </dgm:pt>
    <dgm:pt modelId="{68FFD816-A50A-40E5-B531-844E2FA7A7FE}" type="sibTrans" cxnId="{FFF8AA9F-CFE3-4D89-BC4D-410E4A218562}">
      <dgm:prSet/>
      <dgm:spPr/>
      <dgm:t>
        <a:bodyPr/>
        <a:lstStyle/>
        <a:p>
          <a:endParaRPr lang="en-US" sz="1100"/>
        </a:p>
      </dgm:t>
    </dgm:pt>
    <dgm:pt modelId="{EFCC9B44-53CE-4F06-8472-201B8B8F8824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pPr marL="0">
            <a:lnSpc>
              <a:spcPts val="2300"/>
            </a:lnSpc>
          </a:pPr>
          <a:endParaRPr lang="en-US" sz="1300" dirty="0">
            <a:solidFill>
              <a:schemeClr val="accent2">
                <a:lumMod val="60000"/>
                <a:lumOff val="40000"/>
              </a:schemeClr>
            </a:solidFill>
          </a:endParaRPr>
        </a:p>
        <a:p>
          <a:pPr marL="0">
            <a:lnSpc>
              <a:spcPts val="2300"/>
            </a:lnSpc>
          </a:pPr>
          <a:r>
            <a:rPr lang="en-US" sz="1300" dirty="0">
              <a:solidFill>
                <a:schemeClr val="accent2">
                  <a:lumMod val="60000"/>
                  <a:lumOff val="40000"/>
                </a:schemeClr>
              </a:solidFill>
            </a:rPr>
            <a:t>Include all both users' feature</a:t>
          </a:r>
        </a:p>
      </dgm:t>
    </dgm:pt>
    <dgm:pt modelId="{7879BAA5-DFE6-46C7-918F-1095929E0BDC}" type="parTrans" cxnId="{21E6BAF2-A8D0-4BC3-B596-C242ADC462F7}">
      <dgm:prSet/>
      <dgm:spPr/>
      <dgm:t>
        <a:bodyPr/>
        <a:lstStyle/>
        <a:p>
          <a:endParaRPr lang="en-US" sz="1100"/>
        </a:p>
      </dgm:t>
    </dgm:pt>
    <dgm:pt modelId="{6E62BAA2-9282-4C39-92C9-EB19A099C7FE}" type="sibTrans" cxnId="{21E6BAF2-A8D0-4BC3-B596-C242ADC462F7}">
      <dgm:prSet/>
      <dgm:spPr/>
      <dgm:t>
        <a:bodyPr/>
        <a:lstStyle/>
        <a:p>
          <a:endParaRPr lang="en-US" sz="1100"/>
        </a:p>
      </dgm:t>
    </dgm:pt>
    <dgm:pt modelId="{C42B1205-74D4-44DA-9335-8FFCEF084075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pPr marL="0">
            <a:lnSpc>
              <a:spcPts val="2300"/>
            </a:lnSpc>
          </a:pPr>
          <a:r>
            <a:rPr lang="en-US" sz="1300" dirty="0">
              <a:solidFill>
                <a:schemeClr val="accent2">
                  <a:lumMod val="60000"/>
                  <a:lumOff val="40000"/>
                </a:schemeClr>
              </a:solidFill>
            </a:rPr>
            <a:t>Visit, add, edit configuration list</a:t>
          </a:r>
        </a:p>
      </dgm:t>
    </dgm:pt>
    <dgm:pt modelId="{3E81751B-2C56-4DD8-95D9-AF7FDAFE297A}" type="parTrans" cxnId="{48F20272-936E-44D8-B0A5-D48B84309CA9}">
      <dgm:prSet/>
      <dgm:spPr/>
      <dgm:t>
        <a:bodyPr/>
        <a:lstStyle/>
        <a:p>
          <a:endParaRPr lang="en-US" sz="1100"/>
        </a:p>
      </dgm:t>
    </dgm:pt>
    <dgm:pt modelId="{89908312-1B29-4AE8-AADC-A4303EF10730}" type="sibTrans" cxnId="{48F20272-936E-44D8-B0A5-D48B84309CA9}">
      <dgm:prSet/>
      <dgm:spPr/>
      <dgm:t>
        <a:bodyPr/>
        <a:lstStyle/>
        <a:p>
          <a:endParaRPr lang="en-US" sz="1100"/>
        </a:p>
      </dgm:t>
    </dgm:pt>
    <dgm:pt modelId="{94038B39-15E7-4CD3-8187-3AD863D6A948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pPr marL="0">
            <a:lnSpc>
              <a:spcPts val="2300"/>
            </a:lnSpc>
            <a:buFont typeface="Arial" panose="020B0604020202020204" pitchFamily="34" charset="0"/>
            <a:buNone/>
          </a:pPr>
          <a:r>
            <a:rPr lang="en-US" sz="1300" dirty="0">
              <a:solidFill>
                <a:schemeClr val="accent2">
                  <a:lumMod val="60000"/>
                  <a:lumOff val="40000"/>
                </a:schemeClr>
              </a:solidFill>
            </a:rPr>
            <a:t>Visit promotion page</a:t>
          </a:r>
        </a:p>
      </dgm:t>
    </dgm:pt>
    <dgm:pt modelId="{5D5AD619-989C-47EE-8B87-87AE76E56485}" type="parTrans" cxnId="{A169C052-CB1B-4B03-91EE-D70D7A3FC3FF}">
      <dgm:prSet/>
      <dgm:spPr/>
      <dgm:t>
        <a:bodyPr/>
        <a:lstStyle/>
        <a:p>
          <a:endParaRPr lang="en-US" sz="1100"/>
        </a:p>
      </dgm:t>
    </dgm:pt>
    <dgm:pt modelId="{1E5E2AAC-0862-4506-8C90-5EA9E9C47B1A}" type="sibTrans" cxnId="{A169C052-CB1B-4B03-91EE-D70D7A3FC3FF}">
      <dgm:prSet/>
      <dgm:spPr/>
      <dgm:t>
        <a:bodyPr/>
        <a:lstStyle/>
        <a:p>
          <a:endParaRPr lang="en-US" sz="1100"/>
        </a:p>
      </dgm:t>
    </dgm:pt>
    <dgm:pt modelId="{2DB245C6-163B-422A-A86F-7C17DEBEC249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pPr marL="0">
            <a:lnSpc>
              <a:spcPts val="2300"/>
            </a:lnSpc>
            <a:buFont typeface="Arial" panose="020B0604020202020204" pitchFamily="34" charset="0"/>
            <a:buNone/>
          </a:pPr>
          <a:r>
            <a:rPr lang="en-US" sz="1300" dirty="0">
              <a:solidFill>
                <a:schemeClr val="accent2">
                  <a:lumMod val="60000"/>
                  <a:lumOff val="40000"/>
                </a:schemeClr>
              </a:solidFill>
            </a:rPr>
            <a:t>Visit side page</a:t>
          </a:r>
        </a:p>
      </dgm:t>
    </dgm:pt>
    <dgm:pt modelId="{3897FF2F-1242-4D74-AD1D-3C8325D0644D}" type="parTrans" cxnId="{E7EB1518-AEB1-4890-9413-D5C57C979C24}">
      <dgm:prSet/>
      <dgm:spPr/>
      <dgm:t>
        <a:bodyPr/>
        <a:lstStyle/>
        <a:p>
          <a:endParaRPr lang="en-US" sz="1100"/>
        </a:p>
      </dgm:t>
    </dgm:pt>
    <dgm:pt modelId="{94004F5B-4845-4760-A6CC-B70429CB1228}" type="sibTrans" cxnId="{E7EB1518-AEB1-4890-9413-D5C57C979C24}">
      <dgm:prSet/>
      <dgm:spPr/>
      <dgm:t>
        <a:bodyPr/>
        <a:lstStyle/>
        <a:p>
          <a:endParaRPr lang="en-US" sz="1100"/>
        </a:p>
      </dgm:t>
    </dgm:pt>
    <dgm:pt modelId="{8C23223E-7D61-4A0B-9B6A-EEBCD09E6397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pPr marL="0">
            <a:lnSpc>
              <a:spcPts val="2300"/>
            </a:lnSpc>
            <a:buFont typeface="Arial" panose="020B0604020202020204" pitchFamily="34" charset="0"/>
            <a:buNone/>
          </a:pPr>
          <a:r>
            <a:rPr lang="en-US" sz="1300" dirty="0">
              <a:solidFill>
                <a:schemeClr val="accent2">
                  <a:lumMod val="60000"/>
                  <a:lumOff val="40000"/>
                </a:schemeClr>
              </a:solidFill>
            </a:rPr>
            <a:t>Visit drink page</a:t>
          </a:r>
        </a:p>
      </dgm:t>
    </dgm:pt>
    <dgm:pt modelId="{4256C756-8487-42C7-A6D5-B27B2217F091}" type="parTrans" cxnId="{F966F647-E6F7-4706-AE39-2135C5A8B1C2}">
      <dgm:prSet/>
      <dgm:spPr/>
      <dgm:t>
        <a:bodyPr/>
        <a:lstStyle/>
        <a:p>
          <a:endParaRPr lang="en-US" sz="1100"/>
        </a:p>
      </dgm:t>
    </dgm:pt>
    <dgm:pt modelId="{B5877B7C-B428-4ED9-8C4D-6A0EDC6FE4CC}" type="sibTrans" cxnId="{F966F647-E6F7-4706-AE39-2135C5A8B1C2}">
      <dgm:prSet/>
      <dgm:spPr/>
      <dgm:t>
        <a:bodyPr/>
        <a:lstStyle/>
        <a:p>
          <a:endParaRPr lang="en-US" sz="1100"/>
        </a:p>
      </dgm:t>
    </dgm:pt>
    <dgm:pt modelId="{96068E97-03CF-4663-A2C0-E53A244FCFFA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pPr marL="0">
            <a:lnSpc>
              <a:spcPts val="2300"/>
            </a:lnSpc>
            <a:buFont typeface="Arial" panose="020B0604020202020204" pitchFamily="34" charset="0"/>
            <a:buNone/>
          </a:pPr>
          <a:r>
            <a:rPr lang="en-US" sz="1300" dirty="0">
              <a:solidFill>
                <a:schemeClr val="accent2">
                  <a:lumMod val="60000"/>
                  <a:lumOff val="40000"/>
                </a:schemeClr>
              </a:solidFill>
            </a:rPr>
            <a:t>Register as a customer</a:t>
          </a:r>
        </a:p>
      </dgm:t>
    </dgm:pt>
    <dgm:pt modelId="{10F75C9D-EBE8-46D7-B6BF-0F964ADC758D}" type="parTrans" cxnId="{DB44A23F-0695-4B74-B80D-7D1C3DF17B1B}">
      <dgm:prSet/>
      <dgm:spPr/>
      <dgm:t>
        <a:bodyPr/>
        <a:lstStyle/>
        <a:p>
          <a:endParaRPr lang="en-US" sz="1100"/>
        </a:p>
      </dgm:t>
    </dgm:pt>
    <dgm:pt modelId="{E892F0C4-CED2-41D7-BE87-E682DFE02AC7}" type="sibTrans" cxnId="{DB44A23F-0695-4B74-B80D-7D1C3DF17B1B}">
      <dgm:prSet/>
      <dgm:spPr/>
      <dgm:t>
        <a:bodyPr/>
        <a:lstStyle/>
        <a:p>
          <a:endParaRPr lang="en-US" sz="1100"/>
        </a:p>
      </dgm:t>
    </dgm:pt>
    <dgm:pt modelId="{0FDB7C9D-5D92-4153-B234-AD30A4FD24FD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pPr marL="0">
            <a:lnSpc>
              <a:spcPts val="2300"/>
            </a:lnSpc>
            <a:buFont typeface="Arial" panose="020B0604020202020204" pitchFamily="34" charset="0"/>
            <a:buNone/>
          </a:pPr>
          <a:r>
            <a:rPr lang="en-US" sz="1300" dirty="0">
              <a:solidFill>
                <a:schemeClr val="accent2">
                  <a:lumMod val="60000"/>
                  <a:lumOff val="40000"/>
                </a:schemeClr>
              </a:solidFill>
            </a:rPr>
            <a:t>Search in products</a:t>
          </a:r>
        </a:p>
      </dgm:t>
    </dgm:pt>
    <dgm:pt modelId="{B2F7779B-3826-4DB0-A121-20BC9F8DE8FF}" type="parTrans" cxnId="{9E43A1F7-079D-40A4-8E9D-F7A2DEDE2428}">
      <dgm:prSet/>
      <dgm:spPr/>
      <dgm:t>
        <a:bodyPr/>
        <a:lstStyle/>
        <a:p>
          <a:endParaRPr lang="en-US" sz="1100"/>
        </a:p>
      </dgm:t>
    </dgm:pt>
    <dgm:pt modelId="{89166113-FCF2-4E81-9487-3985E1A28B24}" type="sibTrans" cxnId="{9E43A1F7-079D-40A4-8E9D-F7A2DEDE2428}">
      <dgm:prSet/>
      <dgm:spPr/>
      <dgm:t>
        <a:bodyPr/>
        <a:lstStyle/>
        <a:p>
          <a:endParaRPr lang="en-US" sz="1100"/>
        </a:p>
      </dgm:t>
    </dgm:pt>
    <dgm:pt modelId="{37AE7949-CC08-4CED-AF18-FBF0F9612074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pPr marL="0">
            <a:lnSpc>
              <a:spcPts val="2300"/>
            </a:lnSpc>
            <a:buFont typeface="Arial" panose="020B0604020202020204" pitchFamily="34" charset="0"/>
            <a:buNone/>
          </a:pPr>
          <a:r>
            <a:rPr lang="en-US" sz="1300" dirty="0">
              <a:solidFill>
                <a:schemeClr val="accent2">
                  <a:lumMod val="60000"/>
                  <a:lumOff val="40000"/>
                </a:schemeClr>
              </a:solidFill>
            </a:rPr>
            <a:t>Login page</a:t>
          </a:r>
        </a:p>
      </dgm:t>
    </dgm:pt>
    <dgm:pt modelId="{C2CFFCF7-7A48-424A-8170-8A29EB537A88}" type="parTrans" cxnId="{15D1C981-9E1B-4BA8-A8AF-A23B267CC3B9}">
      <dgm:prSet/>
      <dgm:spPr/>
      <dgm:t>
        <a:bodyPr/>
        <a:lstStyle/>
        <a:p>
          <a:endParaRPr lang="en-US" sz="1100"/>
        </a:p>
      </dgm:t>
    </dgm:pt>
    <dgm:pt modelId="{24AC1B47-B0DF-4546-8EF2-3EE5507938F3}" type="sibTrans" cxnId="{15D1C981-9E1B-4BA8-A8AF-A23B267CC3B9}">
      <dgm:prSet/>
      <dgm:spPr/>
      <dgm:t>
        <a:bodyPr/>
        <a:lstStyle/>
        <a:p>
          <a:endParaRPr lang="en-US" sz="1100"/>
        </a:p>
      </dgm:t>
    </dgm:pt>
    <dgm:pt modelId="{547DCA92-CBEA-4CFD-A43E-34A01ABB83C7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pPr marL="0">
            <a:lnSpc>
              <a:spcPts val="2300"/>
            </a:lnSpc>
          </a:pPr>
          <a:r>
            <a:rPr lang="en-US" sz="1250" dirty="0">
              <a:solidFill>
                <a:schemeClr val="accent2">
                  <a:lumMod val="60000"/>
                  <a:lumOff val="40000"/>
                </a:schemeClr>
              </a:solidFill>
            </a:rPr>
            <a:t>Add or remove order from Cart list</a:t>
          </a:r>
        </a:p>
      </dgm:t>
    </dgm:pt>
    <dgm:pt modelId="{E352F11D-0D46-4E00-BBF2-8E96B433F3E1}" type="parTrans" cxnId="{82B50A41-8CE7-4D44-9AF8-EC18D0F2EA81}">
      <dgm:prSet/>
      <dgm:spPr/>
      <dgm:t>
        <a:bodyPr/>
        <a:lstStyle/>
        <a:p>
          <a:endParaRPr lang="en-US" sz="1200"/>
        </a:p>
      </dgm:t>
    </dgm:pt>
    <dgm:pt modelId="{BD4BD345-EAEB-41F8-8E20-7ED0FF2E736F}" type="sibTrans" cxnId="{82B50A41-8CE7-4D44-9AF8-EC18D0F2EA81}">
      <dgm:prSet/>
      <dgm:spPr/>
      <dgm:t>
        <a:bodyPr/>
        <a:lstStyle/>
        <a:p>
          <a:endParaRPr lang="en-US" sz="1200"/>
        </a:p>
      </dgm:t>
    </dgm:pt>
    <dgm:pt modelId="{9268D423-5EDC-4125-9F5D-A1A346EB4BF4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pPr marL="0">
            <a:lnSpc>
              <a:spcPts val="2300"/>
            </a:lnSpc>
          </a:pPr>
          <a:r>
            <a:rPr lang="en-US" sz="1250" dirty="0">
              <a:solidFill>
                <a:schemeClr val="accent2">
                  <a:lumMod val="60000"/>
                  <a:lumOff val="40000"/>
                </a:schemeClr>
              </a:solidFill>
            </a:rPr>
            <a:t>Deactivate cart list</a:t>
          </a:r>
        </a:p>
      </dgm:t>
    </dgm:pt>
    <dgm:pt modelId="{3FA556A9-1E54-4FDF-83B0-1A4E841806C7}" type="parTrans" cxnId="{E4A80790-11C9-42B6-8B0A-1662D3195162}">
      <dgm:prSet/>
      <dgm:spPr/>
      <dgm:t>
        <a:bodyPr/>
        <a:lstStyle/>
        <a:p>
          <a:endParaRPr lang="en-US" sz="1200"/>
        </a:p>
      </dgm:t>
    </dgm:pt>
    <dgm:pt modelId="{57366DE2-6F01-49B2-9596-89B03B93CF52}" type="sibTrans" cxnId="{E4A80790-11C9-42B6-8B0A-1662D3195162}">
      <dgm:prSet/>
      <dgm:spPr/>
      <dgm:t>
        <a:bodyPr/>
        <a:lstStyle/>
        <a:p>
          <a:endParaRPr lang="en-US" sz="1200"/>
        </a:p>
      </dgm:t>
    </dgm:pt>
    <dgm:pt modelId="{E095E883-BB1E-4E53-B7BD-6AD7F2E40C59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pPr marL="0">
            <a:lnSpc>
              <a:spcPts val="2300"/>
            </a:lnSpc>
          </a:pPr>
          <a:r>
            <a:rPr lang="en-US" sz="1250" dirty="0">
              <a:solidFill>
                <a:schemeClr val="accent2">
                  <a:lumMod val="60000"/>
                  <a:lumOff val="40000"/>
                </a:schemeClr>
              </a:solidFill>
            </a:rPr>
            <a:t>Merge the deactivate list to cart list</a:t>
          </a:r>
        </a:p>
      </dgm:t>
    </dgm:pt>
    <dgm:pt modelId="{ACDB9729-C043-4B86-A74F-69D3BA361942}" type="parTrans" cxnId="{F936270A-4A80-435C-BA7C-015E65D34862}">
      <dgm:prSet/>
      <dgm:spPr/>
      <dgm:t>
        <a:bodyPr/>
        <a:lstStyle/>
        <a:p>
          <a:endParaRPr lang="en-US" sz="1200"/>
        </a:p>
      </dgm:t>
    </dgm:pt>
    <dgm:pt modelId="{72D282C7-9BEC-430E-B8A4-61566EDA6DB0}" type="sibTrans" cxnId="{F936270A-4A80-435C-BA7C-015E65D34862}">
      <dgm:prSet/>
      <dgm:spPr/>
      <dgm:t>
        <a:bodyPr/>
        <a:lstStyle/>
        <a:p>
          <a:endParaRPr lang="en-US" sz="1200"/>
        </a:p>
      </dgm:t>
    </dgm:pt>
    <dgm:pt modelId="{EBF6EF02-7CED-45EA-8B16-5D3E567D3EB5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pPr marL="0">
            <a:lnSpc>
              <a:spcPts val="2300"/>
            </a:lnSpc>
          </a:pPr>
          <a:r>
            <a:rPr lang="en-US" sz="1250" dirty="0">
              <a:solidFill>
                <a:schemeClr val="accent2">
                  <a:lumMod val="60000"/>
                  <a:lumOff val="40000"/>
                </a:schemeClr>
              </a:solidFill>
            </a:rPr>
            <a:t>Remove from deactivate list</a:t>
          </a:r>
        </a:p>
      </dgm:t>
    </dgm:pt>
    <dgm:pt modelId="{4E7A7E10-C95A-4FC9-BAFB-CAB8D121E315}" type="parTrans" cxnId="{6639111A-ABCB-404E-AE33-01BA62C4363B}">
      <dgm:prSet/>
      <dgm:spPr/>
      <dgm:t>
        <a:bodyPr/>
        <a:lstStyle/>
        <a:p>
          <a:endParaRPr lang="en-US" sz="1200"/>
        </a:p>
      </dgm:t>
    </dgm:pt>
    <dgm:pt modelId="{0F7C4A8A-EE48-4E17-B5C3-77813861A053}" type="sibTrans" cxnId="{6639111A-ABCB-404E-AE33-01BA62C4363B}">
      <dgm:prSet/>
      <dgm:spPr/>
      <dgm:t>
        <a:bodyPr/>
        <a:lstStyle/>
        <a:p>
          <a:endParaRPr lang="en-US" sz="1200"/>
        </a:p>
      </dgm:t>
    </dgm:pt>
    <dgm:pt modelId="{6A081136-EB84-4679-9279-5F798EE3E7B7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pPr marL="0">
            <a:lnSpc>
              <a:spcPts val="2300"/>
            </a:lnSpc>
          </a:pPr>
          <a:r>
            <a:rPr lang="en-US" sz="1250" dirty="0">
              <a:solidFill>
                <a:schemeClr val="accent2">
                  <a:lumMod val="60000"/>
                  <a:lumOff val="40000"/>
                </a:schemeClr>
              </a:solidFill>
            </a:rPr>
            <a:t>Send the cart list as a favorite</a:t>
          </a:r>
        </a:p>
      </dgm:t>
    </dgm:pt>
    <dgm:pt modelId="{8113DFC2-740E-48A9-B4E7-CE738701B8CC}" type="parTrans" cxnId="{39079F28-0ECF-4287-8D54-EDFF510253C0}">
      <dgm:prSet/>
      <dgm:spPr/>
      <dgm:t>
        <a:bodyPr/>
        <a:lstStyle/>
        <a:p>
          <a:endParaRPr lang="en-US" sz="1200"/>
        </a:p>
      </dgm:t>
    </dgm:pt>
    <dgm:pt modelId="{00516CD2-A7FC-4A2B-8868-6F40C9BE93A9}" type="sibTrans" cxnId="{39079F28-0ECF-4287-8D54-EDFF510253C0}">
      <dgm:prSet/>
      <dgm:spPr/>
      <dgm:t>
        <a:bodyPr/>
        <a:lstStyle/>
        <a:p>
          <a:endParaRPr lang="en-US" sz="1200"/>
        </a:p>
      </dgm:t>
    </dgm:pt>
    <dgm:pt modelId="{9168B91D-4D63-4234-8119-460696E23CBF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pPr marL="0">
            <a:lnSpc>
              <a:spcPts val="2300"/>
            </a:lnSpc>
          </a:pPr>
          <a:r>
            <a:rPr lang="en-US" sz="1250" dirty="0">
              <a:solidFill>
                <a:schemeClr val="accent2">
                  <a:lumMod val="60000"/>
                  <a:lumOff val="40000"/>
                </a:schemeClr>
              </a:solidFill>
            </a:rPr>
            <a:t>Pay the order from cart</a:t>
          </a:r>
        </a:p>
      </dgm:t>
    </dgm:pt>
    <dgm:pt modelId="{4BBC6028-2DD3-4D52-986D-760819BD3CE5}" type="parTrans" cxnId="{C7F0D82B-C13B-4CEA-9E6A-A8FDC0BB8881}">
      <dgm:prSet/>
      <dgm:spPr/>
      <dgm:t>
        <a:bodyPr/>
        <a:lstStyle/>
        <a:p>
          <a:endParaRPr lang="en-US" sz="1600"/>
        </a:p>
      </dgm:t>
    </dgm:pt>
    <dgm:pt modelId="{2408CCC7-DE1E-4997-AA04-ADC95016AFC9}" type="sibTrans" cxnId="{C7F0D82B-C13B-4CEA-9E6A-A8FDC0BB8881}">
      <dgm:prSet/>
      <dgm:spPr/>
      <dgm:t>
        <a:bodyPr/>
        <a:lstStyle/>
        <a:p>
          <a:endParaRPr lang="en-US" sz="1600"/>
        </a:p>
      </dgm:t>
    </dgm:pt>
    <dgm:pt modelId="{7B4A1BC3-9CC9-460E-B4BE-D7F04670CB54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pPr marL="0">
            <a:lnSpc>
              <a:spcPts val="2300"/>
            </a:lnSpc>
          </a:pPr>
          <a:r>
            <a:rPr lang="en-US" sz="1250" dirty="0">
              <a:solidFill>
                <a:schemeClr val="accent2">
                  <a:lumMod val="60000"/>
                  <a:lumOff val="40000"/>
                </a:schemeClr>
              </a:solidFill>
            </a:rPr>
            <a:t>Make a new cart list by favorite list</a:t>
          </a:r>
        </a:p>
      </dgm:t>
    </dgm:pt>
    <dgm:pt modelId="{F43142E6-8537-4EB8-92A4-44EAECD4C8EC}" type="parTrans" cxnId="{B0DD3CA4-4FA1-4D43-938F-A3856DA80417}">
      <dgm:prSet/>
      <dgm:spPr/>
      <dgm:t>
        <a:bodyPr/>
        <a:lstStyle/>
        <a:p>
          <a:endParaRPr lang="en-US" sz="1600"/>
        </a:p>
      </dgm:t>
    </dgm:pt>
    <dgm:pt modelId="{D9E73DA2-734A-4EA7-86B4-01F3E3C05CB3}" type="sibTrans" cxnId="{B0DD3CA4-4FA1-4D43-938F-A3856DA80417}">
      <dgm:prSet/>
      <dgm:spPr/>
      <dgm:t>
        <a:bodyPr/>
        <a:lstStyle/>
        <a:p>
          <a:endParaRPr lang="en-US" sz="1600"/>
        </a:p>
      </dgm:t>
    </dgm:pt>
    <dgm:pt modelId="{41B93A56-C4BC-4301-8B93-B1A224FB7C24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pPr marL="0">
            <a:lnSpc>
              <a:spcPts val="2300"/>
            </a:lnSpc>
            <a:buFont typeface="Arial" panose="020B0604020202020204" pitchFamily="34" charset="0"/>
            <a:buNone/>
          </a:pPr>
          <a:r>
            <a:rPr lang="en-US" sz="1300" dirty="0">
              <a:solidFill>
                <a:schemeClr val="accent2">
                  <a:lumMod val="60000"/>
                  <a:lumOff val="40000"/>
                </a:schemeClr>
              </a:solidFill>
            </a:rPr>
            <a:t>Visit detail of product</a:t>
          </a:r>
        </a:p>
        <a:p>
          <a:pPr marL="0">
            <a:lnSpc>
              <a:spcPts val="2300"/>
            </a:lnSpc>
            <a:buFont typeface="Arial" panose="020B0604020202020204" pitchFamily="34" charset="0"/>
            <a:buNone/>
          </a:pPr>
          <a:r>
            <a:rPr lang="en-US" sz="1300" dirty="0">
              <a:solidFill>
                <a:schemeClr val="accent2">
                  <a:lumMod val="60000"/>
                  <a:lumOff val="40000"/>
                </a:schemeClr>
              </a:solidFill>
            </a:rPr>
            <a:t>Visit detail of promotion</a:t>
          </a:r>
        </a:p>
      </dgm:t>
    </dgm:pt>
    <dgm:pt modelId="{B02D07A5-EB21-4B6C-AA4A-9DBA37A73FF6}" type="parTrans" cxnId="{FB617EEE-A8B0-495B-B2F0-128BD709909B}">
      <dgm:prSet/>
      <dgm:spPr/>
      <dgm:t>
        <a:bodyPr/>
        <a:lstStyle/>
        <a:p>
          <a:endParaRPr lang="en-US"/>
        </a:p>
      </dgm:t>
    </dgm:pt>
    <dgm:pt modelId="{99307504-04D9-4D02-A04B-B60DA76A1367}" type="sibTrans" cxnId="{FB617EEE-A8B0-495B-B2F0-128BD709909B}">
      <dgm:prSet/>
      <dgm:spPr/>
      <dgm:t>
        <a:bodyPr/>
        <a:lstStyle/>
        <a:p>
          <a:endParaRPr lang="en-US"/>
        </a:p>
      </dgm:t>
    </dgm:pt>
    <dgm:pt modelId="{10ABD9AF-5219-4988-857A-182F046F5517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pPr marL="0">
            <a:lnSpc>
              <a:spcPts val="2300"/>
            </a:lnSpc>
            <a:buFont typeface="Arial" panose="020B0604020202020204" pitchFamily="34" charset="0"/>
            <a:buNone/>
          </a:pPr>
          <a:r>
            <a:rPr lang="en-US" sz="1300" dirty="0">
              <a:solidFill>
                <a:schemeClr val="accent2">
                  <a:lumMod val="60000"/>
                  <a:lumOff val="40000"/>
                </a:schemeClr>
              </a:solidFill>
            </a:rPr>
            <a:t>Read comments of products</a:t>
          </a:r>
        </a:p>
      </dgm:t>
    </dgm:pt>
    <dgm:pt modelId="{3B1E2829-2566-4C07-A006-A8A5742CF9A3}" type="parTrans" cxnId="{F8BF2776-90DF-45A3-BDEE-523C494DBF87}">
      <dgm:prSet/>
      <dgm:spPr/>
      <dgm:t>
        <a:bodyPr/>
        <a:lstStyle/>
        <a:p>
          <a:endParaRPr lang="en-US"/>
        </a:p>
      </dgm:t>
    </dgm:pt>
    <dgm:pt modelId="{CE83D413-416B-457A-8298-380FE0358E2E}" type="sibTrans" cxnId="{F8BF2776-90DF-45A3-BDEE-523C494DBF87}">
      <dgm:prSet/>
      <dgm:spPr/>
      <dgm:t>
        <a:bodyPr/>
        <a:lstStyle/>
        <a:p>
          <a:endParaRPr lang="en-US"/>
        </a:p>
      </dgm:t>
    </dgm:pt>
    <dgm:pt modelId="{AD5AB49C-1F54-45BE-BB01-F68401A216A1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pPr marL="0">
            <a:lnSpc>
              <a:spcPts val="2300"/>
            </a:lnSpc>
          </a:pPr>
          <a:r>
            <a:rPr lang="en-US" sz="1250" dirty="0">
              <a:solidFill>
                <a:schemeClr val="accent2">
                  <a:lumMod val="60000"/>
                  <a:lumOff val="40000"/>
                </a:schemeClr>
              </a:solidFill>
            </a:rPr>
            <a:t>Logout</a:t>
          </a:r>
        </a:p>
      </dgm:t>
    </dgm:pt>
    <dgm:pt modelId="{22B82A65-3382-4CD4-9235-3F8AD0271C72}" type="parTrans" cxnId="{F970C5E7-B271-4BE1-9CBE-363A01FAEF68}">
      <dgm:prSet/>
      <dgm:spPr/>
      <dgm:t>
        <a:bodyPr/>
        <a:lstStyle/>
        <a:p>
          <a:endParaRPr lang="en-US"/>
        </a:p>
      </dgm:t>
    </dgm:pt>
    <dgm:pt modelId="{1C61C56E-0979-4E78-86AD-838A1EDEBCF9}" type="sibTrans" cxnId="{F970C5E7-B271-4BE1-9CBE-363A01FAEF68}">
      <dgm:prSet/>
      <dgm:spPr/>
      <dgm:t>
        <a:bodyPr/>
        <a:lstStyle/>
        <a:p>
          <a:endParaRPr lang="en-US"/>
        </a:p>
      </dgm:t>
    </dgm:pt>
    <dgm:pt modelId="{2D8F5653-0843-4FD5-A555-FF9BAAD7ECDD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pPr marL="0">
            <a:lnSpc>
              <a:spcPts val="2300"/>
            </a:lnSpc>
          </a:pPr>
          <a:r>
            <a:rPr lang="en-US" sz="1250" dirty="0">
              <a:solidFill>
                <a:schemeClr val="accent2">
                  <a:lumMod val="60000"/>
                  <a:lumOff val="40000"/>
                </a:schemeClr>
              </a:solidFill>
            </a:rPr>
            <a:t>Remove a favorite</a:t>
          </a:r>
        </a:p>
      </dgm:t>
    </dgm:pt>
    <dgm:pt modelId="{258AA8B4-4BBE-4D8B-975A-95DAAB994587}" type="parTrans" cxnId="{4606896A-4892-4829-88F1-F2ED571990A5}">
      <dgm:prSet/>
      <dgm:spPr/>
      <dgm:t>
        <a:bodyPr/>
        <a:lstStyle/>
        <a:p>
          <a:endParaRPr lang="en-US"/>
        </a:p>
      </dgm:t>
    </dgm:pt>
    <dgm:pt modelId="{DC1208BC-DA75-4DC1-8BC1-1E6CFC7393BA}" type="sibTrans" cxnId="{4606896A-4892-4829-88F1-F2ED571990A5}">
      <dgm:prSet/>
      <dgm:spPr/>
      <dgm:t>
        <a:bodyPr/>
        <a:lstStyle/>
        <a:p>
          <a:endParaRPr lang="en-US"/>
        </a:p>
      </dgm:t>
    </dgm:pt>
    <dgm:pt modelId="{8B63AD8F-BBE3-4E6D-B6E4-595F00AF6184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pPr marL="0">
            <a:lnSpc>
              <a:spcPts val="2300"/>
            </a:lnSpc>
          </a:pPr>
          <a:r>
            <a:rPr lang="en-US" sz="1250" dirty="0">
              <a:solidFill>
                <a:schemeClr val="accent2">
                  <a:lumMod val="60000"/>
                  <a:lumOff val="40000"/>
                </a:schemeClr>
              </a:solidFill>
            </a:rPr>
            <a:t>Add/remove order from deactivated list</a:t>
          </a:r>
        </a:p>
      </dgm:t>
    </dgm:pt>
    <dgm:pt modelId="{80F74C56-8C36-4E55-956F-7D8F84F12097}" type="parTrans" cxnId="{2297FE6C-3BCC-4D60-88A4-2A20830027B0}">
      <dgm:prSet/>
      <dgm:spPr/>
      <dgm:t>
        <a:bodyPr/>
        <a:lstStyle/>
        <a:p>
          <a:endParaRPr lang="en-US"/>
        </a:p>
      </dgm:t>
    </dgm:pt>
    <dgm:pt modelId="{A285FFF2-6C5B-4A6B-9191-A324AF969B2B}" type="sibTrans" cxnId="{2297FE6C-3BCC-4D60-88A4-2A20830027B0}">
      <dgm:prSet/>
      <dgm:spPr/>
      <dgm:t>
        <a:bodyPr/>
        <a:lstStyle/>
        <a:p>
          <a:endParaRPr lang="en-US"/>
        </a:p>
      </dgm:t>
    </dgm:pt>
    <dgm:pt modelId="{5DB60D0D-6470-4769-A5FF-C8F80C5605DA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pPr marL="0">
            <a:lnSpc>
              <a:spcPts val="2300"/>
            </a:lnSpc>
          </a:pPr>
          <a:r>
            <a:rPr lang="en-US" sz="1300" dirty="0">
              <a:solidFill>
                <a:schemeClr val="accent2">
                  <a:lumMod val="60000"/>
                  <a:lumOff val="40000"/>
                </a:schemeClr>
              </a:solidFill>
            </a:rPr>
            <a:t>Visit all the user orders by type and id</a:t>
          </a:r>
        </a:p>
      </dgm:t>
    </dgm:pt>
    <dgm:pt modelId="{C5CA1985-1F76-4C20-830B-5F217862F06C}" type="parTrans" cxnId="{0BE30AFE-0894-4913-AD49-97D6D8E93320}">
      <dgm:prSet/>
      <dgm:spPr/>
      <dgm:t>
        <a:bodyPr/>
        <a:lstStyle/>
        <a:p>
          <a:endParaRPr lang="en-US"/>
        </a:p>
      </dgm:t>
    </dgm:pt>
    <dgm:pt modelId="{5C6907E1-576E-43B4-9C08-A894A691BAAB}" type="sibTrans" cxnId="{0BE30AFE-0894-4913-AD49-97D6D8E93320}">
      <dgm:prSet/>
      <dgm:spPr/>
      <dgm:t>
        <a:bodyPr/>
        <a:lstStyle/>
        <a:p>
          <a:endParaRPr lang="en-US"/>
        </a:p>
      </dgm:t>
    </dgm:pt>
    <dgm:pt modelId="{881A2665-2C86-4A11-B45A-AAEE3BE4D6F6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pPr marL="0">
            <a:lnSpc>
              <a:spcPts val="2300"/>
            </a:lnSpc>
          </a:pPr>
          <a:r>
            <a:rPr lang="en-US" sz="1300" dirty="0">
              <a:solidFill>
                <a:schemeClr val="accent2">
                  <a:lumMod val="60000"/>
                  <a:lumOff val="40000"/>
                </a:schemeClr>
              </a:solidFill>
            </a:rPr>
            <a:t>Find products by name, type and id</a:t>
          </a:r>
        </a:p>
      </dgm:t>
    </dgm:pt>
    <dgm:pt modelId="{18E6CFED-5516-451E-B372-E22234D63170}" type="parTrans" cxnId="{103977C7-A650-49BF-BA6E-213DB3400851}">
      <dgm:prSet/>
      <dgm:spPr/>
      <dgm:t>
        <a:bodyPr/>
        <a:lstStyle/>
        <a:p>
          <a:endParaRPr lang="en-US"/>
        </a:p>
      </dgm:t>
    </dgm:pt>
    <dgm:pt modelId="{4D5299C7-A527-46C6-91B9-0867329679CE}" type="sibTrans" cxnId="{103977C7-A650-49BF-BA6E-213DB3400851}">
      <dgm:prSet/>
      <dgm:spPr/>
      <dgm:t>
        <a:bodyPr/>
        <a:lstStyle/>
        <a:p>
          <a:endParaRPr lang="en-US"/>
        </a:p>
      </dgm:t>
    </dgm:pt>
    <dgm:pt modelId="{D8A44A6B-78B9-4AE4-B1B8-AAEFB08D2998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pPr marL="0">
            <a:lnSpc>
              <a:spcPts val="2300"/>
            </a:lnSpc>
          </a:pPr>
          <a:r>
            <a:rPr lang="en-US" sz="1300" dirty="0">
              <a:solidFill>
                <a:schemeClr val="accent2">
                  <a:lumMod val="60000"/>
                  <a:lumOff val="40000"/>
                </a:schemeClr>
              </a:solidFill>
            </a:rPr>
            <a:t>Visit, add and edit products</a:t>
          </a:r>
        </a:p>
      </dgm:t>
    </dgm:pt>
    <dgm:pt modelId="{F2E00267-C56A-4706-A8C3-72A2457F7C3D}" type="parTrans" cxnId="{F72C5E56-CAE0-4EB1-A628-17CC798FC35F}">
      <dgm:prSet/>
      <dgm:spPr/>
      <dgm:t>
        <a:bodyPr/>
        <a:lstStyle/>
        <a:p>
          <a:endParaRPr lang="en-US"/>
        </a:p>
      </dgm:t>
    </dgm:pt>
    <dgm:pt modelId="{6F42375F-5AD8-4949-86C2-ABBD7D0A982A}" type="sibTrans" cxnId="{F72C5E56-CAE0-4EB1-A628-17CC798FC35F}">
      <dgm:prSet/>
      <dgm:spPr/>
      <dgm:t>
        <a:bodyPr/>
        <a:lstStyle/>
        <a:p>
          <a:endParaRPr lang="en-US"/>
        </a:p>
      </dgm:t>
    </dgm:pt>
    <dgm:pt modelId="{B323E8DB-4F7B-4193-9979-F17B33065891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pPr marL="0">
            <a:lnSpc>
              <a:spcPts val="2300"/>
            </a:lnSpc>
          </a:pPr>
          <a:r>
            <a:rPr lang="en-US" sz="1300" dirty="0">
              <a:solidFill>
                <a:schemeClr val="accent2">
                  <a:lumMod val="60000"/>
                  <a:lumOff val="40000"/>
                </a:schemeClr>
              </a:solidFill>
            </a:rPr>
            <a:t>Visit, add and edit promotions</a:t>
          </a:r>
        </a:p>
      </dgm:t>
    </dgm:pt>
    <dgm:pt modelId="{DEEBE474-EC2D-4232-97F7-AD705B4A3EF4}" type="parTrans" cxnId="{94E8AF58-0DBC-46EE-A1D6-A0F989D2EAF8}">
      <dgm:prSet/>
      <dgm:spPr/>
      <dgm:t>
        <a:bodyPr/>
        <a:lstStyle/>
        <a:p>
          <a:endParaRPr lang="en-US"/>
        </a:p>
      </dgm:t>
    </dgm:pt>
    <dgm:pt modelId="{2CC3A796-65A0-4B2E-A7CF-7A5C6F968220}" type="sibTrans" cxnId="{94E8AF58-0DBC-46EE-A1D6-A0F989D2EAF8}">
      <dgm:prSet/>
      <dgm:spPr/>
      <dgm:t>
        <a:bodyPr/>
        <a:lstStyle/>
        <a:p>
          <a:endParaRPr lang="en-US"/>
        </a:p>
      </dgm:t>
    </dgm:pt>
    <dgm:pt modelId="{C0918D00-6118-42AF-87F0-5CDE942972FD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pPr marL="0">
            <a:lnSpc>
              <a:spcPts val="2300"/>
            </a:lnSpc>
          </a:pPr>
          <a:endParaRPr lang="en-US" sz="1300" dirty="0">
            <a:solidFill>
              <a:schemeClr val="accent2">
                <a:lumMod val="60000"/>
                <a:lumOff val="40000"/>
              </a:schemeClr>
            </a:solidFill>
          </a:endParaRPr>
        </a:p>
      </dgm:t>
    </dgm:pt>
    <dgm:pt modelId="{F790B30E-D100-4ECC-A353-C353A6FC2BB4}" type="parTrans" cxnId="{0E1AC24C-F8D7-440E-9E66-84E3C0D0059C}">
      <dgm:prSet/>
      <dgm:spPr/>
      <dgm:t>
        <a:bodyPr/>
        <a:lstStyle/>
        <a:p>
          <a:endParaRPr lang="en-US"/>
        </a:p>
      </dgm:t>
    </dgm:pt>
    <dgm:pt modelId="{8BF1F5C2-3FF5-441F-9E14-EE7BD4405B56}" type="sibTrans" cxnId="{0E1AC24C-F8D7-440E-9E66-84E3C0D0059C}">
      <dgm:prSet/>
      <dgm:spPr/>
      <dgm:t>
        <a:bodyPr/>
        <a:lstStyle/>
        <a:p>
          <a:endParaRPr lang="en-US"/>
        </a:p>
      </dgm:t>
    </dgm:pt>
    <dgm:pt modelId="{98A1F766-0D2D-460E-AF0F-911E6D486C11}" type="pres">
      <dgm:prSet presAssocID="{F41A0B21-C240-4068-A71F-F5A6459050B9}" presName="Name0" presStyleCnt="0">
        <dgm:presLayoutVars>
          <dgm:dir/>
          <dgm:animLvl val="lvl"/>
          <dgm:resizeHandles val="exact"/>
        </dgm:presLayoutVars>
      </dgm:prSet>
      <dgm:spPr/>
    </dgm:pt>
    <dgm:pt modelId="{6B090514-757C-4BBF-9781-3CD3999F77CB}" type="pres">
      <dgm:prSet presAssocID="{43743BD0-9F4A-45EB-B8F3-D95618EE1D26}" presName="compositeNode" presStyleCnt="0">
        <dgm:presLayoutVars>
          <dgm:bulletEnabled val="1"/>
        </dgm:presLayoutVars>
      </dgm:prSet>
      <dgm:spPr/>
    </dgm:pt>
    <dgm:pt modelId="{68CFABDB-9FCA-4FF8-815D-6BF4C5DD7940}" type="pres">
      <dgm:prSet presAssocID="{43743BD0-9F4A-45EB-B8F3-D95618EE1D26}" presName="bgRect" presStyleLbl="node1" presStyleIdx="0" presStyleCnt="3" custScaleY="122225"/>
      <dgm:spPr/>
    </dgm:pt>
    <dgm:pt modelId="{C5B52865-772A-4565-9472-9963E3D40555}" type="pres">
      <dgm:prSet presAssocID="{43743BD0-9F4A-45EB-B8F3-D95618EE1D26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318B51B0-5374-4092-9E80-E667EA0DB201}" type="pres">
      <dgm:prSet presAssocID="{43743BD0-9F4A-45EB-B8F3-D95618EE1D26}" presName="childNode" presStyleLbl="node1" presStyleIdx="0" presStyleCnt="3">
        <dgm:presLayoutVars>
          <dgm:bulletEnabled val="1"/>
        </dgm:presLayoutVars>
      </dgm:prSet>
      <dgm:spPr/>
    </dgm:pt>
    <dgm:pt modelId="{1928FDC2-589C-4DA2-A5B8-44D365BB628D}" type="pres">
      <dgm:prSet presAssocID="{52DC266B-AB53-4B60-9B95-4AFD37B69995}" presName="hSp" presStyleCnt="0"/>
      <dgm:spPr/>
    </dgm:pt>
    <dgm:pt modelId="{B41F9021-4873-4535-9E80-211675AE3383}" type="pres">
      <dgm:prSet presAssocID="{52DC266B-AB53-4B60-9B95-4AFD37B69995}" presName="vProcSp" presStyleCnt="0"/>
      <dgm:spPr/>
    </dgm:pt>
    <dgm:pt modelId="{94232D17-BF2B-4AF8-8E6B-1AC41FF05035}" type="pres">
      <dgm:prSet presAssocID="{52DC266B-AB53-4B60-9B95-4AFD37B69995}" presName="vSp1" presStyleCnt="0"/>
      <dgm:spPr/>
    </dgm:pt>
    <dgm:pt modelId="{FC29AF8F-2DE0-43C3-8A77-E73655624C7C}" type="pres">
      <dgm:prSet presAssocID="{52DC266B-AB53-4B60-9B95-4AFD37B69995}" presName="simulatedConn" presStyleLbl="solidFgAcc1" presStyleIdx="0" presStyleCnt="2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noFill/>
        </a:ln>
      </dgm:spPr>
    </dgm:pt>
    <dgm:pt modelId="{6ECF36A0-771F-4230-B7EE-27ABFB9B46C1}" type="pres">
      <dgm:prSet presAssocID="{52DC266B-AB53-4B60-9B95-4AFD37B69995}" presName="vSp2" presStyleCnt="0"/>
      <dgm:spPr/>
    </dgm:pt>
    <dgm:pt modelId="{3E16F165-BD7D-46B4-9D83-2E73E04B5280}" type="pres">
      <dgm:prSet presAssocID="{52DC266B-AB53-4B60-9B95-4AFD37B69995}" presName="sibTrans" presStyleCnt="0"/>
      <dgm:spPr/>
    </dgm:pt>
    <dgm:pt modelId="{C953146A-6F0C-4267-BC2F-9A60A487EF0B}" type="pres">
      <dgm:prSet presAssocID="{9DA9E8C4-7ABD-4186-933C-E77C6716DE6A}" presName="compositeNode" presStyleCnt="0">
        <dgm:presLayoutVars>
          <dgm:bulletEnabled val="1"/>
        </dgm:presLayoutVars>
      </dgm:prSet>
      <dgm:spPr/>
    </dgm:pt>
    <dgm:pt modelId="{04BD8FC7-B6B2-47AF-8E07-15754F93EF67}" type="pres">
      <dgm:prSet presAssocID="{9DA9E8C4-7ABD-4186-933C-E77C6716DE6A}" presName="bgRect" presStyleLbl="node1" presStyleIdx="1" presStyleCnt="3" custScaleY="122225"/>
      <dgm:spPr/>
    </dgm:pt>
    <dgm:pt modelId="{92841525-E0EF-48DA-A8FD-EEA8F7C0C5CB}" type="pres">
      <dgm:prSet presAssocID="{9DA9E8C4-7ABD-4186-933C-E77C6716DE6A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750EDC93-87FA-422F-9EEF-39824C90061B}" type="pres">
      <dgm:prSet presAssocID="{9DA9E8C4-7ABD-4186-933C-E77C6716DE6A}" presName="childNode" presStyleLbl="node1" presStyleIdx="1" presStyleCnt="3">
        <dgm:presLayoutVars>
          <dgm:bulletEnabled val="1"/>
        </dgm:presLayoutVars>
      </dgm:prSet>
      <dgm:spPr/>
    </dgm:pt>
    <dgm:pt modelId="{245C2EAD-642E-48B9-A61E-3025122E7D14}" type="pres">
      <dgm:prSet presAssocID="{6A67E540-7CD4-488A-A2C0-296A3F7ED441}" presName="hSp" presStyleCnt="0"/>
      <dgm:spPr/>
    </dgm:pt>
    <dgm:pt modelId="{699FE0B0-7F8F-497E-BE13-309C18BFE27E}" type="pres">
      <dgm:prSet presAssocID="{6A67E540-7CD4-488A-A2C0-296A3F7ED441}" presName="vProcSp" presStyleCnt="0"/>
      <dgm:spPr/>
    </dgm:pt>
    <dgm:pt modelId="{324FF31C-B3D8-4EAA-A3BA-EAE9B8CA38DF}" type="pres">
      <dgm:prSet presAssocID="{6A67E540-7CD4-488A-A2C0-296A3F7ED441}" presName="vSp1" presStyleCnt="0"/>
      <dgm:spPr/>
    </dgm:pt>
    <dgm:pt modelId="{C2D478E1-27FE-4446-B0AD-65FC0E792354}" type="pres">
      <dgm:prSet presAssocID="{6A67E540-7CD4-488A-A2C0-296A3F7ED441}" presName="simulatedConn" presStyleLbl="solidFgAcc1" presStyleIdx="1" presStyleCnt="2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noFill/>
        </a:ln>
      </dgm:spPr>
    </dgm:pt>
    <dgm:pt modelId="{22909323-5103-433D-BCD2-E18882D6A10E}" type="pres">
      <dgm:prSet presAssocID="{6A67E540-7CD4-488A-A2C0-296A3F7ED441}" presName="vSp2" presStyleCnt="0"/>
      <dgm:spPr/>
    </dgm:pt>
    <dgm:pt modelId="{F3AC8ACC-32EA-42A0-A2A8-1658414EF444}" type="pres">
      <dgm:prSet presAssocID="{6A67E540-7CD4-488A-A2C0-296A3F7ED441}" presName="sibTrans" presStyleCnt="0"/>
      <dgm:spPr/>
    </dgm:pt>
    <dgm:pt modelId="{03D74AC2-8A73-410F-9933-1E6FC7DABA7B}" type="pres">
      <dgm:prSet presAssocID="{29FC9362-C588-40F8-BCDB-02CBD310B0D7}" presName="compositeNode" presStyleCnt="0">
        <dgm:presLayoutVars>
          <dgm:bulletEnabled val="1"/>
        </dgm:presLayoutVars>
      </dgm:prSet>
      <dgm:spPr/>
    </dgm:pt>
    <dgm:pt modelId="{EF54BC45-C131-4C64-B3B2-73C04882891E}" type="pres">
      <dgm:prSet presAssocID="{29FC9362-C588-40F8-BCDB-02CBD310B0D7}" presName="bgRect" presStyleLbl="node1" presStyleIdx="2" presStyleCnt="3" custScaleY="122225"/>
      <dgm:spPr/>
    </dgm:pt>
    <dgm:pt modelId="{3E4A4121-ADDC-4C72-B38F-CA8C382BA55C}" type="pres">
      <dgm:prSet presAssocID="{29FC9362-C588-40F8-BCDB-02CBD310B0D7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B1A95C9E-8012-409F-A233-E1EA7612C28A}" type="pres">
      <dgm:prSet presAssocID="{29FC9362-C588-40F8-BCDB-02CBD310B0D7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176DEF09-6120-443D-9959-CD9E06299D1B}" type="presOf" srcId="{29FC9362-C588-40F8-BCDB-02CBD310B0D7}" destId="{3E4A4121-ADDC-4C72-B38F-CA8C382BA55C}" srcOrd="1" destOrd="0" presId="urn:microsoft.com/office/officeart/2005/8/layout/hProcess7"/>
    <dgm:cxn modelId="{F936270A-4A80-435C-BA7C-015E65D34862}" srcId="{9DA9E8C4-7ABD-4186-933C-E77C6716DE6A}" destId="{E095E883-BB1E-4E53-B7BD-6AD7F2E40C59}" srcOrd="5" destOrd="0" parTransId="{ACDB9729-C043-4B86-A74F-69D3BA361942}" sibTransId="{72D282C7-9BEC-430E-B8A4-61566EDA6DB0}"/>
    <dgm:cxn modelId="{BB68510E-9D6D-4226-853E-E5E515E97C4C}" type="presOf" srcId="{EBF6EF02-7CED-45EA-8B16-5D3E567D3EB5}" destId="{750EDC93-87FA-422F-9EEF-39824C90061B}" srcOrd="0" destOrd="6" presId="urn:microsoft.com/office/officeart/2005/8/layout/hProcess7"/>
    <dgm:cxn modelId="{FFE21312-BDD7-4564-ADC8-8A9FB495E663}" srcId="{9DA9E8C4-7ABD-4186-933C-E77C6716DE6A}" destId="{B43BB58C-0AA8-41CB-9AAC-CF61765491B8}" srcOrd="0" destOrd="0" parTransId="{C670AF44-134A-4454-A2F7-800AEE77C73F}" sibTransId="{16FCD134-2759-4FAD-876C-77D6D9B338B9}"/>
    <dgm:cxn modelId="{1E202114-AC40-4830-B91C-A2C0FC0C74AA}" srcId="{43743BD0-9F4A-45EB-B8F3-D95618EE1D26}" destId="{5A70BEA3-6E52-40F5-9773-7C82C56E785A}" srcOrd="2" destOrd="0" parTransId="{F525AD3B-60B1-449F-8575-B0F015BC95E6}" sibTransId="{40A73210-7DBA-464C-A18C-1BFE977BBBC2}"/>
    <dgm:cxn modelId="{E7EB1518-AEB1-4890-9413-D5C57C979C24}" srcId="{43743BD0-9F4A-45EB-B8F3-D95618EE1D26}" destId="{2DB245C6-163B-422A-A86F-7C17DEBEC249}" srcOrd="3" destOrd="0" parTransId="{3897FF2F-1242-4D74-AD1D-3C8325D0644D}" sibTransId="{94004F5B-4845-4760-A6CC-B70429CB1228}"/>
    <dgm:cxn modelId="{6639111A-ABCB-404E-AE33-01BA62C4363B}" srcId="{9DA9E8C4-7ABD-4186-933C-E77C6716DE6A}" destId="{EBF6EF02-7CED-45EA-8B16-5D3E567D3EB5}" srcOrd="6" destOrd="0" parTransId="{4E7A7E10-C95A-4FC9-BAFB-CAB8D121E315}" sibTransId="{0F7C4A8A-EE48-4E17-B5C3-77813861A053}"/>
    <dgm:cxn modelId="{D65DC11C-D72A-414E-9340-11BF1723D816}" type="presOf" srcId="{94038B39-15E7-4CD3-8187-3AD863D6A948}" destId="{318B51B0-5374-4092-9E80-E667EA0DB201}" srcOrd="0" destOrd="1" presId="urn:microsoft.com/office/officeart/2005/8/layout/hProcess7"/>
    <dgm:cxn modelId="{7271081D-CB5E-4B2E-89FD-D52693FE8D60}" type="presOf" srcId="{41B93A56-C4BC-4301-8B93-B1A224FB7C24}" destId="{318B51B0-5374-4092-9E80-E667EA0DB201}" srcOrd="0" destOrd="5" presId="urn:microsoft.com/office/officeart/2005/8/layout/hProcess7"/>
    <dgm:cxn modelId="{71AA8B1D-9700-4AC6-828F-095D793CE5D5}" type="presOf" srcId="{C0918D00-6118-42AF-87F0-5CDE942972FD}" destId="{B1A95C9E-8012-409F-A233-E1EA7612C28A}" srcOrd="0" destOrd="6" presId="urn:microsoft.com/office/officeart/2005/8/layout/hProcess7"/>
    <dgm:cxn modelId="{0072F822-86C6-46E1-8615-77FECB3B8212}" type="presOf" srcId="{B323E8DB-4F7B-4193-9979-F17B33065891}" destId="{B1A95C9E-8012-409F-A233-E1EA7612C28A}" srcOrd="0" destOrd="5" presId="urn:microsoft.com/office/officeart/2005/8/layout/hProcess7"/>
    <dgm:cxn modelId="{E7E69023-807E-4860-A115-AA9382BDC690}" type="presOf" srcId="{9DA9E8C4-7ABD-4186-933C-E77C6716DE6A}" destId="{92841525-E0EF-48DA-A8FD-EEA8F7C0C5CB}" srcOrd="1" destOrd="0" presId="urn:microsoft.com/office/officeart/2005/8/layout/hProcess7"/>
    <dgm:cxn modelId="{39079F28-0ECF-4287-8D54-EDFF510253C0}" srcId="{9DA9E8C4-7ABD-4186-933C-E77C6716DE6A}" destId="{6A081136-EB84-4679-9279-5F798EE3E7B7}" srcOrd="7" destOrd="0" parTransId="{8113DFC2-740E-48A9-B4E7-CE738701B8CC}" sibTransId="{00516CD2-A7FC-4A2B-8868-6F40C9BE93A9}"/>
    <dgm:cxn modelId="{C7F0D82B-C13B-4CEA-9E6A-A8FDC0BB8881}" srcId="{9DA9E8C4-7ABD-4186-933C-E77C6716DE6A}" destId="{9168B91D-4D63-4234-8119-460696E23CBF}" srcOrd="10" destOrd="0" parTransId="{4BBC6028-2DD3-4D52-986D-760819BD3CE5}" sibTransId="{2408CCC7-DE1E-4997-AA04-ADC95016AFC9}"/>
    <dgm:cxn modelId="{2123613E-AB6A-4F24-A897-B88A7B62C755}" type="presOf" srcId="{8B63AD8F-BBE3-4E6D-B6E4-595F00AF6184}" destId="{750EDC93-87FA-422F-9EEF-39824C90061B}" srcOrd="0" destOrd="4" presId="urn:microsoft.com/office/officeart/2005/8/layout/hProcess7"/>
    <dgm:cxn modelId="{DB44A23F-0695-4B74-B80D-7D1C3DF17B1B}" srcId="{43743BD0-9F4A-45EB-B8F3-D95618EE1D26}" destId="{96068E97-03CF-4663-A2C0-E53A244FCFFA}" srcOrd="7" destOrd="0" parTransId="{10F75C9D-EBE8-46D7-B6BF-0F964ADC758D}" sibTransId="{E892F0C4-CED2-41D7-BE87-E682DFE02AC7}"/>
    <dgm:cxn modelId="{FBDDB23F-AFFB-4350-9CCF-F88ED5E5FA88}" type="presOf" srcId="{5DB60D0D-6470-4769-A5FF-C8F80C5605DA}" destId="{B1A95C9E-8012-409F-A233-E1EA7612C28A}" srcOrd="0" destOrd="2" presId="urn:microsoft.com/office/officeart/2005/8/layout/hProcess7"/>
    <dgm:cxn modelId="{11AFE040-57C5-4E41-A4DC-8601CF714C45}" type="presOf" srcId="{7B4A1BC3-9CC9-460E-B4BE-D7F04670CB54}" destId="{750EDC93-87FA-422F-9EEF-39824C90061B}" srcOrd="0" destOrd="8" presId="urn:microsoft.com/office/officeart/2005/8/layout/hProcess7"/>
    <dgm:cxn modelId="{D589475F-A2FE-4934-85C3-C954A80C1E75}" srcId="{F41A0B21-C240-4068-A71F-F5A6459050B9}" destId="{9DA9E8C4-7ABD-4186-933C-E77C6716DE6A}" srcOrd="1" destOrd="0" parTransId="{2DFFDBFE-9242-43E1-8468-F081DA364EBC}" sibTransId="{6A67E540-7CD4-488A-A2C0-296A3F7ED441}"/>
    <dgm:cxn modelId="{82B50A41-8CE7-4D44-9AF8-EC18D0F2EA81}" srcId="{9DA9E8C4-7ABD-4186-933C-E77C6716DE6A}" destId="{547DCA92-CBEA-4CFD-A43E-34A01ABB83C7}" srcOrd="2" destOrd="0" parTransId="{E352F11D-0D46-4E00-BBF2-8E96B433F3E1}" sibTransId="{BD4BD345-EAEB-41F8-8E20-7ED0FF2E736F}"/>
    <dgm:cxn modelId="{411C9163-0E99-4F5C-A5B3-2BE3DE1B72D1}" type="presOf" srcId="{D8A44A6B-78B9-4AE4-B1B8-AAEFB08D2998}" destId="{B1A95C9E-8012-409F-A233-E1EA7612C28A}" srcOrd="0" destOrd="4" presId="urn:microsoft.com/office/officeart/2005/8/layout/hProcess7"/>
    <dgm:cxn modelId="{B67A5765-B152-4910-BF01-B6BEB3BB20E0}" type="presOf" srcId="{F41A0B21-C240-4068-A71F-F5A6459050B9}" destId="{98A1F766-0D2D-460E-AF0F-911E6D486C11}" srcOrd="0" destOrd="0" presId="urn:microsoft.com/office/officeart/2005/8/layout/hProcess7"/>
    <dgm:cxn modelId="{2577E246-757A-4A54-9183-B7F1AD1D4F0F}" srcId="{9DA9E8C4-7ABD-4186-933C-E77C6716DE6A}" destId="{9C7FC3C0-90B7-4E63-82E6-4534F2AADA67}" srcOrd="1" destOrd="0" parTransId="{1759E006-7235-4BC3-A6A8-65AB59537FEA}" sibTransId="{FCEBE4A9-FBFA-4CD9-83AE-90B91C851692}"/>
    <dgm:cxn modelId="{F966F647-E6F7-4706-AE39-2135C5A8B1C2}" srcId="{43743BD0-9F4A-45EB-B8F3-D95618EE1D26}" destId="{8C23223E-7D61-4A0B-9B6A-EEBCD09E6397}" srcOrd="4" destOrd="0" parTransId="{4256C756-8487-42C7-A6D5-B27B2217F091}" sibTransId="{B5877B7C-B428-4ED9-8C4D-6A0EDC6FE4CC}"/>
    <dgm:cxn modelId="{4606896A-4892-4829-88F1-F2ED571990A5}" srcId="{9DA9E8C4-7ABD-4186-933C-E77C6716DE6A}" destId="{2D8F5653-0843-4FD5-A555-FF9BAAD7ECDD}" srcOrd="9" destOrd="0" parTransId="{258AA8B4-4BBE-4D8B-975A-95DAAB994587}" sibTransId="{DC1208BC-DA75-4DC1-8BC1-1E6CFC7393BA}"/>
    <dgm:cxn modelId="{7833D44A-067E-4D1C-A570-13B8F19A4016}" type="presOf" srcId="{C42B1205-74D4-44DA-9335-8FFCEF084075}" destId="{B1A95C9E-8012-409F-A233-E1EA7612C28A}" srcOrd="0" destOrd="1" presId="urn:microsoft.com/office/officeart/2005/8/layout/hProcess7"/>
    <dgm:cxn modelId="{F113594C-8436-4B90-8467-2769FF008E71}" type="presOf" srcId="{37AE7949-CC08-4CED-AF18-FBF0F9612074}" destId="{318B51B0-5374-4092-9E80-E667EA0DB201}" srcOrd="0" destOrd="9" presId="urn:microsoft.com/office/officeart/2005/8/layout/hProcess7"/>
    <dgm:cxn modelId="{0E1AC24C-F8D7-440E-9E66-84E3C0D0059C}" srcId="{29FC9362-C588-40F8-BCDB-02CBD310B0D7}" destId="{C0918D00-6118-42AF-87F0-5CDE942972FD}" srcOrd="6" destOrd="0" parTransId="{F790B30E-D100-4ECC-A353-C353A6FC2BB4}" sibTransId="{8BF1F5C2-3FF5-441F-9E14-EE7BD4405B56}"/>
    <dgm:cxn modelId="{2297FE6C-3BCC-4D60-88A4-2A20830027B0}" srcId="{9DA9E8C4-7ABD-4186-933C-E77C6716DE6A}" destId="{8B63AD8F-BBE3-4E6D-B6E4-595F00AF6184}" srcOrd="4" destOrd="0" parTransId="{80F74C56-8C36-4E55-956F-7D8F84F12097}" sibTransId="{A285FFF2-6C5B-4A6B-9191-A324AF969B2B}"/>
    <dgm:cxn modelId="{61520F4D-5285-48CF-BDBE-D8FAB41E9E7B}" type="presOf" srcId="{43743BD0-9F4A-45EB-B8F3-D95618EE1D26}" destId="{68CFABDB-9FCA-4FF8-815D-6BF4C5DD7940}" srcOrd="0" destOrd="0" presId="urn:microsoft.com/office/officeart/2005/8/layout/hProcess7"/>
    <dgm:cxn modelId="{8E872670-FA0C-4113-9526-148BDDA537B3}" type="presOf" srcId="{6A081136-EB84-4679-9279-5F798EE3E7B7}" destId="{750EDC93-87FA-422F-9EEF-39824C90061B}" srcOrd="0" destOrd="7" presId="urn:microsoft.com/office/officeart/2005/8/layout/hProcess7"/>
    <dgm:cxn modelId="{2CB10172-87C8-4735-A016-05A72A9FE1BF}" type="presOf" srcId="{547DCA92-CBEA-4CFD-A43E-34A01ABB83C7}" destId="{750EDC93-87FA-422F-9EEF-39824C90061B}" srcOrd="0" destOrd="2" presId="urn:microsoft.com/office/officeart/2005/8/layout/hProcess7"/>
    <dgm:cxn modelId="{48F20272-936E-44D8-B0A5-D48B84309CA9}" srcId="{29FC9362-C588-40F8-BCDB-02CBD310B0D7}" destId="{C42B1205-74D4-44DA-9335-8FFCEF084075}" srcOrd="1" destOrd="0" parTransId="{3E81751B-2C56-4DD8-95D9-AF7FDAFE297A}" sibTransId="{89908312-1B29-4AE8-AADC-A4303EF10730}"/>
    <dgm:cxn modelId="{A169C052-CB1B-4B03-91EE-D70D7A3FC3FF}" srcId="{43743BD0-9F4A-45EB-B8F3-D95618EE1D26}" destId="{94038B39-15E7-4CD3-8187-3AD863D6A948}" srcOrd="1" destOrd="0" parTransId="{5D5AD619-989C-47EE-8B87-87AE76E56485}" sibTransId="{1E5E2AAC-0862-4506-8C90-5EA9E9C47B1A}"/>
    <dgm:cxn modelId="{2B19C153-688B-4CFF-97CC-922FECD40C01}" type="presOf" srcId="{0FDB7C9D-5D92-4153-B234-AD30A4FD24FD}" destId="{318B51B0-5374-4092-9E80-E667EA0DB201}" srcOrd="0" destOrd="8" presId="urn:microsoft.com/office/officeart/2005/8/layout/hProcess7"/>
    <dgm:cxn modelId="{F8BF2776-90DF-45A3-BDEE-523C494DBF87}" srcId="{43743BD0-9F4A-45EB-B8F3-D95618EE1D26}" destId="{10ABD9AF-5219-4988-857A-182F046F5517}" srcOrd="6" destOrd="0" parTransId="{3B1E2829-2566-4C07-A006-A8A5742CF9A3}" sibTransId="{CE83D413-416B-457A-8298-380FE0358E2E}"/>
    <dgm:cxn modelId="{F72C5E56-CAE0-4EB1-A628-17CC798FC35F}" srcId="{29FC9362-C588-40F8-BCDB-02CBD310B0D7}" destId="{D8A44A6B-78B9-4AE4-B1B8-AAEFB08D2998}" srcOrd="4" destOrd="0" parTransId="{F2E00267-C56A-4706-A8C3-72A2457F7C3D}" sibTransId="{6F42375F-5AD8-4949-86C2-ABBD7D0A982A}"/>
    <dgm:cxn modelId="{7DFA7877-1927-44FB-AE8B-564FF2BAD220}" type="presOf" srcId="{2D8F5653-0843-4FD5-A555-FF9BAAD7ECDD}" destId="{750EDC93-87FA-422F-9EEF-39824C90061B}" srcOrd="0" destOrd="9" presId="urn:microsoft.com/office/officeart/2005/8/layout/hProcess7"/>
    <dgm:cxn modelId="{94E8AF58-0DBC-46EE-A1D6-A0F989D2EAF8}" srcId="{29FC9362-C588-40F8-BCDB-02CBD310B0D7}" destId="{B323E8DB-4F7B-4193-9979-F17B33065891}" srcOrd="5" destOrd="0" parTransId="{DEEBE474-EC2D-4232-97F7-AD705B4A3EF4}" sibTransId="{2CC3A796-65A0-4B2E-A7CF-7A5C6F968220}"/>
    <dgm:cxn modelId="{F0EFB17F-B4F9-4C05-96CA-8A5E29DA9DCB}" type="presOf" srcId="{881A2665-2C86-4A11-B45A-AAEE3BE4D6F6}" destId="{B1A95C9E-8012-409F-A233-E1EA7612C28A}" srcOrd="0" destOrd="3" presId="urn:microsoft.com/office/officeart/2005/8/layout/hProcess7"/>
    <dgm:cxn modelId="{15D1C981-9E1B-4BA8-A8AF-A23B267CC3B9}" srcId="{43743BD0-9F4A-45EB-B8F3-D95618EE1D26}" destId="{37AE7949-CC08-4CED-AF18-FBF0F9612074}" srcOrd="9" destOrd="0" parTransId="{C2CFFCF7-7A48-424A-8170-8A29EB537A88}" sibTransId="{24AC1B47-B0DF-4546-8EF2-3EE5507938F3}"/>
    <dgm:cxn modelId="{E4A80790-11C9-42B6-8B0A-1662D3195162}" srcId="{9DA9E8C4-7ABD-4186-933C-E77C6716DE6A}" destId="{9268D423-5EDC-4125-9F5D-A1A346EB4BF4}" srcOrd="3" destOrd="0" parTransId="{3FA556A9-1E54-4FDF-83B0-1A4E841806C7}" sibTransId="{57366DE2-6F01-49B2-9596-89B03B93CF52}"/>
    <dgm:cxn modelId="{4581D693-31FF-4DF1-8272-4DA47556A892}" type="presOf" srcId="{2DB245C6-163B-422A-A86F-7C17DEBEC249}" destId="{318B51B0-5374-4092-9E80-E667EA0DB201}" srcOrd="0" destOrd="3" presId="urn:microsoft.com/office/officeart/2005/8/layout/hProcess7"/>
    <dgm:cxn modelId="{FB0B249B-D4C6-4BAE-8F5D-99F153FF1AB3}" type="presOf" srcId="{96068E97-03CF-4663-A2C0-E53A244FCFFA}" destId="{318B51B0-5374-4092-9E80-E667EA0DB201}" srcOrd="0" destOrd="7" presId="urn:microsoft.com/office/officeart/2005/8/layout/hProcess7"/>
    <dgm:cxn modelId="{ED51AE9B-05C1-42C5-B30E-9C528A7FFC94}" type="presOf" srcId="{9168B91D-4D63-4234-8119-460696E23CBF}" destId="{750EDC93-87FA-422F-9EEF-39824C90061B}" srcOrd="0" destOrd="10" presId="urn:microsoft.com/office/officeart/2005/8/layout/hProcess7"/>
    <dgm:cxn modelId="{FFF8AA9F-CFE3-4D89-BC4D-410E4A218562}" srcId="{F41A0B21-C240-4068-A71F-F5A6459050B9}" destId="{29FC9362-C588-40F8-BCDB-02CBD310B0D7}" srcOrd="2" destOrd="0" parTransId="{875955CB-E2DC-4FE0-AC57-C972B99341C1}" sibTransId="{68FFD816-A50A-40E5-B531-844E2FA7A7FE}"/>
    <dgm:cxn modelId="{B0DD3CA4-4FA1-4D43-938F-A3856DA80417}" srcId="{9DA9E8C4-7ABD-4186-933C-E77C6716DE6A}" destId="{7B4A1BC3-9CC9-460E-B4BE-D7F04670CB54}" srcOrd="8" destOrd="0" parTransId="{F43142E6-8537-4EB8-92A4-44EAECD4C8EC}" sibTransId="{D9E73DA2-734A-4EA7-86B4-01F3E3C05CB3}"/>
    <dgm:cxn modelId="{A57481A8-4D78-4FF4-84C9-DAA341E12AFB}" type="presOf" srcId="{10ABD9AF-5219-4988-857A-182F046F5517}" destId="{318B51B0-5374-4092-9E80-E667EA0DB201}" srcOrd="0" destOrd="6" presId="urn:microsoft.com/office/officeart/2005/8/layout/hProcess7"/>
    <dgm:cxn modelId="{8D1BD4AD-2911-4A74-ADC4-757BC506CC2B}" type="presOf" srcId="{5A70BEA3-6E52-40F5-9773-7C82C56E785A}" destId="{318B51B0-5374-4092-9E80-E667EA0DB201}" srcOrd="0" destOrd="2" presId="urn:microsoft.com/office/officeart/2005/8/layout/hProcess7"/>
    <dgm:cxn modelId="{B6F628AE-D3FA-4811-8209-7A931FAC3BF0}" type="presOf" srcId="{9DA9E8C4-7ABD-4186-933C-E77C6716DE6A}" destId="{04BD8FC7-B6B2-47AF-8E07-15754F93EF67}" srcOrd="0" destOrd="0" presId="urn:microsoft.com/office/officeart/2005/8/layout/hProcess7"/>
    <dgm:cxn modelId="{A52AAAB3-C969-4895-9F68-6CAE2410FEF1}" type="presOf" srcId="{9268D423-5EDC-4125-9F5D-A1A346EB4BF4}" destId="{750EDC93-87FA-422F-9EEF-39824C90061B}" srcOrd="0" destOrd="3" presId="urn:microsoft.com/office/officeart/2005/8/layout/hProcess7"/>
    <dgm:cxn modelId="{74E305B4-8AF3-46D7-B022-A4B7D39BA13A}" type="presOf" srcId="{9C7FC3C0-90B7-4E63-82E6-4534F2AADA67}" destId="{750EDC93-87FA-422F-9EEF-39824C90061B}" srcOrd="0" destOrd="1" presId="urn:microsoft.com/office/officeart/2005/8/layout/hProcess7"/>
    <dgm:cxn modelId="{004F6FB7-1C57-48BF-82F7-2F1A6790059A}" type="presOf" srcId="{AD5AB49C-1F54-45BE-BB01-F68401A216A1}" destId="{750EDC93-87FA-422F-9EEF-39824C90061B}" srcOrd="0" destOrd="11" presId="urn:microsoft.com/office/officeart/2005/8/layout/hProcess7"/>
    <dgm:cxn modelId="{D53542C2-026D-4029-8013-69D3EC0A601A}" type="presOf" srcId="{E095E883-BB1E-4E53-B7BD-6AD7F2E40C59}" destId="{750EDC93-87FA-422F-9EEF-39824C90061B}" srcOrd="0" destOrd="5" presId="urn:microsoft.com/office/officeart/2005/8/layout/hProcess7"/>
    <dgm:cxn modelId="{F393F6C2-58D4-4CD7-9B1A-82A27421DC5D}" type="presOf" srcId="{29FC9362-C588-40F8-BCDB-02CBD310B0D7}" destId="{EF54BC45-C131-4C64-B3B2-73C04882891E}" srcOrd="0" destOrd="0" presId="urn:microsoft.com/office/officeart/2005/8/layout/hProcess7"/>
    <dgm:cxn modelId="{204A25C3-3691-4CBB-A4BC-810A61F4286C}" type="presOf" srcId="{8C23223E-7D61-4A0B-9B6A-EEBCD09E6397}" destId="{318B51B0-5374-4092-9E80-E667EA0DB201}" srcOrd="0" destOrd="4" presId="urn:microsoft.com/office/officeart/2005/8/layout/hProcess7"/>
    <dgm:cxn modelId="{103977C7-A650-49BF-BA6E-213DB3400851}" srcId="{29FC9362-C588-40F8-BCDB-02CBD310B0D7}" destId="{881A2665-2C86-4A11-B45A-AAEE3BE4D6F6}" srcOrd="3" destOrd="0" parTransId="{18E6CFED-5516-451E-B372-E22234D63170}" sibTransId="{4D5299C7-A527-46C6-91B9-0867329679CE}"/>
    <dgm:cxn modelId="{4B567DCC-D36F-48A5-B8FC-C4522B2FE855}" srcId="{F41A0B21-C240-4068-A71F-F5A6459050B9}" destId="{43743BD0-9F4A-45EB-B8F3-D95618EE1D26}" srcOrd="0" destOrd="0" parTransId="{5AD5B498-2C39-46A8-BAF5-5D7E91A0C6FB}" sibTransId="{52DC266B-AB53-4B60-9B95-4AFD37B69995}"/>
    <dgm:cxn modelId="{6C6A16D2-3B7A-4FA9-8050-C252E4BB70DF}" type="presOf" srcId="{8D1CA216-8CEF-4E71-AB2D-2FC50C316F34}" destId="{318B51B0-5374-4092-9E80-E667EA0DB201}" srcOrd="0" destOrd="0" presId="urn:microsoft.com/office/officeart/2005/8/layout/hProcess7"/>
    <dgm:cxn modelId="{4570C0E3-FD81-4B1C-AFDB-0E16851673DA}" type="presOf" srcId="{EFCC9B44-53CE-4F06-8472-201B8B8F8824}" destId="{B1A95C9E-8012-409F-A233-E1EA7612C28A}" srcOrd="0" destOrd="0" presId="urn:microsoft.com/office/officeart/2005/8/layout/hProcess7"/>
    <dgm:cxn modelId="{9AA598E5-75CA-4FA8-BEB1-66FF6EBFE5BA}" type="presOf" srcId="{B43BB58C-0AA8-41CB-9AAC-CF61765491B8}" destId="{750EDC93-87FA-422F-9EEF-39824C90061B}" srcOrd="0" destOrd="0" presId="urn:microsoft.com/office/officeart/2005/8/layout/hProcess7"/>
    <dgm:cxn modelId="{F970C5E7-B271-4BE1-9CBE-363A01FAEF68}" srcId="{9DA9E8C4-7ABD-4186-933C-E77C6716DE6A}" destId="{AD5AB49C-1F54-45BE-BB01-F68401A216A1}" srcOrd="11" destOrd="0" parTransId="{22B82A65-3382-4CD4-9235-3F8AD0271C72}" sibTransId="{1C61C56E-0979-4E78-86AD-838A1EDEBCF9}"/>
    <dgm:cxn modelId="{567A78E9-AC35-46FA-AD57-D4AA56B3F52F}" srcId="{43743BD0-9F4A-45EB-B8F3-D95618EE1D26}" destId="{8D1CA216-8CEF-4E71-AB2D-2FC50C316F34}" srcOrd="0" destOrd="0" parTransId="{F9574D36-F925-434A-8F65-7976F9E22D4C}" sibTransId="{AC409FAF-3B75-4E93-A94C-B026BD160A95}"/>
    <dgm:cxn modelId="{FB617EEE-A8B0-495B-B2F0-128BD709909B}" srcId="{43743BD0-9F4A-45EB-B8F3-D95618EE1D26}" destId="{41B93A56-C4BC-4301-8B93-B1A224FB7C24}" srcOrd="5" destOrd="0" parTransId="{B02D07A5-EB21-4B6C-AA4A-9DBA37A73FF6}" sibTransId="{99307504-04D9-4D02-A04B-B60DA76A1367}"/>
    <dgm:cxn modelId="{21E6BAF2-A8D0-4BC3-B596-C242ADC462F7}" srcId="{29FC9362-C588-40F8-BCDB-02CBD310B0D7}" destId="{EFCC9B44-53CE-4F06-8472-201B8B8F8824}" srcOrd="0" destOrd="0" parTransId="{7879BAA5-DFE6-46C7-918F-1095929E0BDC}" sibTransId="{6E62BAA2-9282-4C39-92C9-EB19A099C7FE}"/>
    <dgm:cxn modelId="{9E43A1F7-079D-40A4-8E9D-F7A2DEDE2428}" srcId="{43743BD0-9F4A-45EB-B8F3-D95618EE1D26}" destId="{0FDB7C9D-5D92-4153-B234-AD30A4FD24FD}" srcOrd="8" destOrd="0" parTransId="{B2F7779B-3826-4DB0-A121-20BC9F8DE8FF}" sibTransId="{89166113-FCF2-4E81-9487-3985E1A28B24}"/>
    <dgm:cxn modelId="{6A3CF1FC-5D68-49A4-8557-8DF8BC30D76F}" type="presOf" srcId="{43743BD0-9F4A-45EB-B8F3-D95618EE1D26}" destId="{C5B52865-772A-4565-9472-9963E3D40555}" srcOrd="1" destOrd="0" presId="urn:microsoft.com/office/officeart/2005/8/layout/hProcess7"/>
    <dgm:cxn modelId="{0BE30AFE-0894-4913-AD49-97D6D8E93320}" srcId="{29FC9362-C588-40F8-BCDB-02CBD310B0D7}" destId="{5DB60D0D-6470-4769-A5FF-C8F80C5605DA}" srcOrd="2" destOrd="0" parTransId="{C5CA1985-1F76-4C20-830B-5F217862F06C}" sibTransId="{5C6907E1-576E-43B4-9C08-A894A691BAAB}"/>
    <dgm:cxn modelId="{E80B643E-B933-4336-8709-232F7135DFA3}" type="presParOf" srcId="{98A1F766-0D2D-460E-AF0F-911E6D486C11}" destId="{6B090514-757C-4BBF-9781-3CD3999F77CB}" srcOrd="0" destOrd="0" presId="urn:microsoft.com/office/officeart/2005/8/layout/hProcess7"/>
    <dgm:cxn modelId="{2B636754-C93E-43CC-BE2B-2A9E33050EF3}" type="presParOf" srcId="{6B090514-757C-4BBF-9781-3CD3999F77CB}" destId="{68CFABDB-9FCA-4FF8-815D-6BF4C5DD7940}" srcOrd="0" destOrd="0" presId="urn:microsoft.com/office/officeart/2005/8/layout/hProcess7"/>
    <dgm:cxn modelId="{DA8AA7C3-378C-4FC4-A0B2-92FDAC49B05A}" type="presParOf" srcId="{6B090514-757C-4BBF-9781-3CD3999F77CB}" destId="{C5B52865-772A-4565-9472-9963E3D40555}" srcOrd="1" destOrd="0" presId="urn:microsoft.com/office/officeart/2005/8/layout/hProcess7"/>
    <dgm:cxn modelId="{AFF3D820-06B1-43C8-B844-84DC518A7B30}" type="presParOf" srcId="{6B090514-757C-4BBF-9781-3CD3999F77CB}" destId="{318B51B0-5374-4092-9E80-E667EA0DB201}" srcOrd="2" destOrd="0" presId="urn:microsoft.com/office/officeart/2005/8/layout/hProcess7"/>
    <dgm:cxn modelId="{B9C62DC9-E6D2-4DAE-AE33-1F93AAF3249B}" type="presParOf" srcId="{98A1F766-0D2D-460E-AF0F-911E6D486C11}" destId="{1928FDC2-589C-4DA2-A5B8-44D365BB628D}" srcOrd="1" destOrd="0" presId="urn:microsoft.com/office/officeart/2005/8/layout/hProcess7"/>
    <dgm:cxn modelId="{E001AB60-E2BA-4449-9F31-05D57C71C9A5}" type="presParOf" srcId="{98A1F766-0D2D-460E-AF0F-911E6D486C11}" destId="{B41F9021-4873-4535-9E80-211675AE3383}" srcOrd="2" destOrd="0" presId="urn:microsoft.com/office/officeart/2005/8/layout/hProcess7"/>
    <dgm:cxn modelId="{FF825624-55B3-4F13-A04E-7A72195D021D}" type="presParOf" srcId="{B41F9021-4873-4535-9E80-211675AE3383}" destId="{94232D17-BF2B-4AF8-8E6B-1AC41FF05035}" srcOrd="0" destOrd="0" presId="urn:microsoft.com/office/officeart/2005/8/layout/hProcess7"/>
    <dgm:cxn modelId="{DAC910B2-C91D-479A-ABAE-AE6A5704E797}" type="presParOf" srcId="{B41F9021-4873-4535-9E80-211675AE3383}" destId="{FC29AF8F-2DE0-43C3-8A77-E73655624C7C}" srcOrd="1" destOrd="0" presId="urn:microsoft.com/office/officeart/2005/8/layout/hProcess7"/>
    <dgm:cxn modelId="{B89E7AB0-0662-44F0-B6BC-36BADA3D83A6}" type="presParOf" srcId="{B41F9021-4873-4535-9E80-211675AE3383}" destId="{6ECF36A0-771F-4230-B7EE-27ABFB9B46C1}" srcOrd="2" destOrd="0" presId="urn:microsoft.com/office/officeart/2005/8/layout/hProcess7"/>
    <dgm:cxn modelId="{802A49B8-A48F-4948-8B2E-432CD711CB3F}" type="presParOf" srcId="{98A1F766-0D2D-460E-AF0F-911E6D486C11}" destId="{3E16F165-BD7D-46B4-9D83-2E73E04B5280}" srcOrd="3" destOrd="0" presId="urn:microsoft.com/office/officeart/2005/8/layout/hProcess7"/>
    <dgm:cxn modelId="{5717C3C6-317C-4619-B3E9-BFD4DAF2DA2F}" type="presParOf" srcId="{98A1F766-0D2D-460E-AF0F-911E6D486C11}" destId="{C953146A-6F0C-4267-BC2F-9A60A487EF0B}" srcOrd="4" destOrd="0" presId="urn:microsoft.com/office/officeart/2005/8/layout/hProcess7"/>
    <dgm:cxn modelId="{F75E3B10-B8D9-4FFC-92A6-38383D998D0B}" type="presParOf" srcId="{C953146A-6F0C-4267-BC2F-9A60A487EF0B}" destId="{04BD8FC7-B6B2-47AF-8E07-15754F93EF67}" srcOrd="0" destOrd="0" presId="urn:microsoft.com/office/officeart/2005/8/layout/hProcess7"/>
    <dgm:cxn modelId="{1192F631-13FA-4931-A4B6-B18BEBD5C3BA}" type="presParOf" srcId="{C953146A-6F0C-4267-BC2F-9A60A487EF0B}" destId="{92841525-E0EF-48DA-A8FD-EEA8F7C0C5CB}" srcOrd="1" destOrd="0" presId="urn:microsoft.com/office/officeart/2005/8/layout/hProcess7"/>
    <dgm:cxn modelId="{F5D1F05B-7A24-4BC2-8897-74C2AA1A4402}" type="presParOf" srcId="{C953146A-6F0C-4267-BC2F-9A60A487EF0B}" destId="{750EDC93-87FA-422F-9EEF-39824C90061B}" srcOrd="2" destOrd="0" presId="urn:microsoft.com/office/officeart/2005/8/layout/hProcess7"/>
    <dgm:cxn modelId="{2996A762-BB3F-4ECE-8497-DF86F79424F2}" type="presParOf" srcId="{98A1F766-0D2D-460E-AF0F-911E6D486C11}" destId="{245C2EAD-642E-48B9-A61E-3025122E7D14}" srcOrd="5" destOrd="0" presId="urn:microsoft.com/office/officeart/2005/8/layout/hProcess7"/>
    <dgm:cxn modelId="{6D3CD627-2370-4E0E-84FF-C4B69A4913AF}" type="presParOf" srcId="{98A1F766-0D2D-460E-AF0F-911E6D486C11}" destId="{699FE0B0-7F8F-497E-BE13-309C18BFE27E}" srcOrd="6" destOrd="0" presId="urn:microsoft.com/office/officeart/2005/8/layout/hProcess7"/>
    <dgm:cxn modelId="{3B4E7192-B9F4-44D0-974D-94D57DE948BA}" type="presParOf" srcId="{699FE0B0-7F8F-497E-BE13-309C18BFE27E}" destId="{324FF31C-B3D8-4EAA-A3BA-EAE9B8CA38DF}" srcOrd="0" destOrd="0" presId="urn:microsoft.com/office/officeart/2005/8/layout/hProcess7"/>
    <dgm:cxn modelId="{F5924AF5-A433-412C-B192-B66F38CFFCE8}" type="presParOf" srcId="{699FE0B0-7F8F-497E-BE13-309C18BFE27E}" destId="{C2D478E1-27FE-4446-B0AD-65FC0E792354}" srcOrd="1" destOrd="0" presId="urn:microsoft.com/office/officeart/2005/8/layout/hProcess7"/>
    <dgm:cxn modelId="{3CC9B157-D0B3-491F-93DA-1CA30B5A82EF}" type="presParOf" srcId="{699FE0B0-7F8F-497E-BE13-309C18BFE27E}" destId="{22909323-5103-433D-BCD2-E18882D6A10E}" srcOrd="2" destOrd="0" presId="urn:microsoft.com/office/officeart/2005/8/layout/hProcess7"/>
    <dgm:cxn modelId="{B98299CD-0941-4D92-BD1B-6E5C1CF77A67}" type="presParOf" srcId="{98A1F766-0D2D-460E-AF0F-911E6D486C11}" destId="{F3AC8ACC-32EA-42A0-A2A8-1658414EF444}" srcOrd="7" destOrd="0" presId="urn:microsoft.com/office/officeart/2005/8/layout/hProcess7"/>
    <dgm:cxn modelId="{0C91ACE5-2AAB-45B6-A043-86E0043E7FA4}" type="presParOf" srcId="{98A1F766-0D2D-460E-AF0F-911E6D486C11}" destId="{03D74AC2-8A73-410F-9933-1E6FC7DABA7B}" srcOrd="8" destOrd="0" presId="urn:microsoft.com/office/officeart/2005/8/layout/hProcess7"/>
    <dgm:cxn modelId="{EC4ED106-A2FC-4597-8705-BFD842E50851}" type="presParOf" srcId="{03D74AC2-8A73-410F-9933-1E6FC7DABA7B}" destId="{EF54BC45-C131-4C64-B3B2-73C04882891E}" srcOrd="0" destOrd="0" presId="urn:microsoft.com/office/officeart/2005/8/layout/hProcess7"/>
    <dgm:cxn modelId="{9B873C8A-5D3C-4FDE-B077-7DEEEEA5EFCA}" type="presParOf" srcId="{03D74AC2-8A73-410F-9933-1E6FC7DABA7B}" destId="{3E4A4121-ADDC-4C72-B38F-CA8C382BA55C}" srcOrd="1" destOrd="0" presId="urn:microsoft.com/office/officeart/2005/8/layout/hProcess7"/>
    <dgm:cxn modelId="{EC034288-C09E-4981-8C90-EE8DC82F66C3}" type="presParOf" srcId="{03D74AC2-8A73-410F-9933-1E6FC7DABA7B}" destId="{B1A95C9E-8012-409F-A233-E1EA7612C28A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7EAC3D-3375-4817-B63C-60539C439CF9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34D116-1605-4E0F-99D6-95AB3A370BE2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sz="3600" dirty="0"/>
            <a:t>OAuth2 JWT</a:t>
          </a:r>
        </a:p>
      </dgm:t>
    </dgm:pt>
    <dgm:pt modelId="{E1E6D3BC-74EF-471A-8FC1-DE4116F62769}" type="parTrans" cxnId="{5D52DE9E-9773-4C40-BD26-F6096C0357D5}">
      <dgm:prSet/>
      <dgm:spPr/>
      <dgm:t>
        <a:bodyPr/>
        <a:lstStyle/>
        <a:p>
          <a:endParaRPr lang="en-US" sz="1400"/>
        </a:p>
      </dgm:t>
    </dgm:pt>
    <dgm:pt modelId="{73FC76F9-B245-4E8B-847F-10DBB496B77F}" type="sibTrans" cxnId="{5D52DE9E-9773-4C40-BD26-F6096C0357D5}">
      <dgm:prSet/>
      <dgm:spPr/>
      <dgm:t>
        <a:bodyPr/>
        <a:lstStyle/>
        <a:p>
          <a:endParaRPr lang="en-US" sz="1400"/>
        </a:p>
      </dgm:t>
    </dgm:pt>
    <dgm:pt modelId="{EEFA1B2A-6DEC-458D-B8F0-8B86910AED6A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sz="3600" dirty="0"/>
            <a:t>Event log</a:t>
          </a:r>
        </a:p>
      </dgm:t>
    </dgm:pt>
    <dgm:pt modelId="{D6725051-4889-4977-AC32-9539D2411A2E}" type="parTrans" cxnId="{3FE63C2D-9C51-44AD-ADF6-9828924EFE6D}">
      <dgm:prSet/>
      <dgm:spPr/>
      <dgm:t>
        <a:bodyPr/>
        <a:lstStyle/>
        <a:p>
          <a:endParaRPr lang="en-US" sz="1400"/>
        </a:p>
      </dgm:t>
    </dgm:pt>
    <dgm:pt modelId="{AB7EAC81-CE0E-4652-A934-94B5A4189F5D}" type="sibTrans" cxnId="{3FE63C2D-9C51-44AD-ADF6-9828924EFE6D}">
      <dgm:prSet/>
      <dgm:spPr/>
      <dgm:t>
        <a:bodyPr/>
        <a:lstStyle/>
        <a:p>
          <a:endParaRPr lang="en-US" sz="1400"/>
        </a:p>
      </dgm:t>
    </dgm:pt>
    <dgm:pt modelId="{1F459401-B13F-4323-886A-1F954A9C9BDE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sz="3600" dirty="0"/>
            <a:t>monitoring</a:t>
          </a:r>
        </a:p>
      </dgm:t>
    </dgm:pt>
    <dgm:pt modelId="{C7368B16-78A6-4FA4-ABFC-E858E4F9E672}" type="parTrans" cxnId="{B17959FC-6E87-4D04-A320-55EC58FDEAE7}">
      <dgm:prSet/>
      <dgm:spPr/>
      <dgm:t>
        <a:bodyPr/>
        <a:lstStyle/>
        <a:p>
          <a:endParaRPr lang="en-US" sz="1400"/>
        </a:p>
      </dgm:t>
    </dgm:pt>
    <dgm:pt modelId="{4C5ACF0C-A53C-4976-8492-AD540F154527}" type="sibTrans" cxnId="{B17959FC-6E87-4D04-A320-55EC58FDEAE7}">
      <dgm:prSet/>
      <dgm:spPr/>
      <dgm:t>
        <a:bodyPr/>
        <a:lstStyle/>
        <a:p>
          <a:endParaRPr lang="en-US" sz="1400"/>
        </a:p>
      </dgm:t>
    </dgm:pt>
    <dgm:pt modelId="{078F7359-64DB-4C83-8C39-23414065D2C9}" type="pres">
      <dgm:prSet presAssocID="{007EAC3D-3375-4817-B63C-60539C439CF9}" presName="Name0" presStyleCnt="0">
        <dgm:presLayoutVars>
          <dgm:dir/>
          <dgm:resizeHandles val="exact"/>
        </dgm:presLayoutVars>
      </dgm:prSet>
      <dgm:spPr/>
    </dgm:pt>
    <dgm:pt modelId="{1CBB8288-3B67-461A-B43A-93BDC5AA50DC}" type="pres">
      <dgm:prSet presAssocID="{9934D116-1605-4E0F-99D6-95AB3A370BE2}" presName="node" presStyleLbl="node1" presStyleIdx="0" presStyleCnt="3">
        <dgm:presLayoutVars>
          <dgm:bulletEnabled val="1"/>
        </dgm:presLayoutVars>
      </dgm:prSet>
      <dgm:spPr/>
    </dgm:pt>
    <dgm:pt modelId="{E1FF4692-F401-4FA8-BB31-339C6DE493AA}" type="pres">
      <dgm:prSet presAssocID="{73FC76F9-B245-4E8B-847F-10DBB496B77F}" presName="sibTrans" presStyleCnt="0"/>
      <dgm:spPr/>
    </dgm:pt>
    <dgm:pt modelId="{09816CAA-DA72-4A4C-BEA4-885EE8E09C56}" type="pres">
      <dgm:prSet presAssocID="{EEFA1B2A-6DEC-458D-B8F0-8B86910AED6A}" presName="node" presStyleLbl="node1" presStyleIdx="1" presStyleCnt="3">
        <dgm:presLayoutVars>
          <dgm:bulletEnabled val="1"/>
        </dgm:presLayoutVars>
      </dgm:prSet>
      <dgm:spPr/>
    </dgm:pt>
    <dgm:pt modelId="{3C5F8C94-9472-44D1-BCAE-8303AF6C2D0D}" type="pres">
      <dgm:prSet presAssocID="{AB7EAC81-CE0E-4652-A934-94B5A4189F5D}" presName="sibTrans" presStyleCnt="0"/>
      <dgm:spPr/>
    </dgm:pt>
    <dgm:pt modelId="{0B0BDE3B-6792-44D6-94DD-DF6048B913FD}" type="pres">
      <dgm:prSet presAssocID="{1F459401-B13F-4323-886A-1F954A9C9BDE}" presName="node" presStyleLbl="node1" presStyleIdx="2" presStyleCnt="3">
        <dgm:presLayoutVars>
          <dgm:bulletEnabled val="1"/>
        </dgm:presLayoutVars>
      </dgm:prSet>
      <dgm:spPr/>
    </dgm:pt>
  </dgm:ptLst>
  <dgm:cxnLst>
    <dgm:cxn modelId="{3FE63C2D-9C51-44AD-ADF6-9828924EFE6D}" srcId="{007EAC3D-3375-4817-B63C-60539C439CF9}" destId="{EEFA1B2A-6DEC-458D-B8F0-8B86910AED6A}" srcOrd="1" destOrd="0" parTransId="{D6725051-4889-4977-AC32-9539D2411A2E}" sibTransId="{AB7EAC81-CE0E-4652-A934-94B5A4189F5D}"/>
    <dgm:cxn modelId="{5D52DE9E-9773-4C40-BD26-F6096C0357D5}" srcId="{007EAC3D-3375-4817-B63C-60539C439CF9}" destId="{9934D116-1605-4E0F-99D6-95AB3A370BE2}" srcOrd="0" destOrd="0" parTransId="{E1E6D3BC-74EF-471A-8FC1-DE4116F62769}" sibTransId="{73FC76F9-B245-4E8B-847F-10DBB496B77F}"/>
    <dgm:cxn modelId="{C3C5CE9F-2588-41AE-B41C-4AA9FDAB4B77}" type="presOf" srcId="{007EAC3D-3375-4817-B63C-60539C439CF9}" destId="{078F7359-64DB-4C83-8C39-23414065D2C9}" srcOrd="0" destOrd="0" presId="urn:microsoft.com/office/officeart/2005/8/layout/hList6"/>
    <dgm:cxn modelId="{31B2D2AC-929A-4F2B-B28B-173271AD18A6}" type="presOf" srcId="{1F459401-B13F-4323-886A-1F954A9C9BDE}" destId="{0B0BDE3B-6792-44D6-94DD-DF6048B913FD}" srcOrd="0" destOrd="0" presId="urn:microsoft.com/office/officeart/2005/8/layout/hList6"/>
    <dgm:cxn modelId="{BBEEEEEE-B3CC-4D40-AAF3-0B0FA3EF15CB}" type="presOf" srcId="{9934D116-1605-4E0F-99D6-95AB3A370BE2}" destId="{1CBB8288-3B67-461A-B43A-93BDC5AA50DC}" srcOrd="0" destOrd="0" presId="urn:microsoft.com/office/officeart/2005/8/layout/hList6"/>
    <dgm:cxn modelId="{1BE18AFA-7A17-4674-9323-0A50C5B73387}" type="presOf" srcId="{EEFA1B2A-6DEC-458D-B8F0-8B86910AED6A}" destId="{09816CAA-DA72-4A4C-BEA4-885EE8E09C56}" srcOrd="0" destOrd="0" presId="urn:microsoft.com/office/officeart/2005/8/layout/hList6"/>
    <dgm:cxn modelId="{B17959FC-6E87-4D04-A320-55EC58FDEAE7}" srcId="{007EAC3D-3375-4817-B63C-60539C439CF9}" destId="{1F459401-B13F-4323-886A-1F954A9C9BDE}" srcOrd="2" destOrd="0" parTransId="{C7368B16-78A6-4FA4-ABFC-E858E4F9E672}" sibTransId="{4C5ACF0C-A53C-4976-8492-AD540F154527}"/>
    <dgm:cxn modelId="{CF8C98B0-17E6-4508-B4F0-0F828EAE967E}" type="presParOf" srcId="{078F7359-64DB-4C83-8C39-23414065D2C9}" destId="{1CBB8288-3B67-461A-B43A-93BDC5AA50DC}" srcOrd="0" destOrd="0" presId="urn:microsoft.com/office/officeart/2005/8/layout/hList6"/>
    <dgm:cxn modelId="{39DF8A74-EB57-4AF4-BF76-46E140FF68D4}" type="presParOf" srcId="{078F7359-64DB-4C83-8C39-23414065D2C9}" destId="{E1FF4692-F401-4FA8-BB31-339C6DE493AA}" srcOrd="1" destOrd="0" presId="urn:microsoft.com/office/officeart/2005/8/layout/hList6"/>
    <dgm:cxn modelId="{58DEF9CB-EAC5-4A0C-9366-96A85E85A716}" type="presParOf" srcId="{078F7359-64DB-4C83-8C39-23414065D2C9}" destId="{09816CAA-DA72-4A4C-BEA4-885EE8E09C56}" srcOrd="2" destOrd="0" presId="urn:microsoft.com/office/officeart/2005/8/layout/hList6"/>
    <dgm:cxn modelId="{BEAC94A3-664E-4AE0-81CF-155F2CFE7568}" type="presParOf" srcId="{078F7359-64DB-4C83-8C39-23414065D2C9}" destId="{3C5F8C94-9472-44D1-BCAE-8303AF6C2D0D}" srcOrd="3" destOrd="0" presId="urn:microsoft.com/office/officeart/2005/8/layout/hList6"/>
    <dgm:cxn modelId="{5B0EE1EC-2E57-40E1-B0F9-A70223B8C05B}" type="presParOf" srcId="{078F7359-64DB-4C83-8C39-23414065D2C9}" destId="{0B0BDE3B-6792-44D6-94DD-DF6048B913FD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5B54C-82F6-475B-8D9E-8AA884BF708A}">
      <dsp:nvSpPr>
        <dsp:cNvPr id="0" name=""/>
        <dsp:cNvSpPr/>
      </dsp:nvSpPr>
      <dsp:spPr>
        <a:xfrm rot="5400000">
          <a:off x="-109982" y="110603"/>
          <a:ext cx="733216" cy="513251"/>
        </a:xfrm>
        <a:prstGeom prst="chevron">
          <a:avLst/>
        </a:prstGeom>
        <a:solidFill>
          <a:srgbClr val="F8F8F8">
            <a:alpha val="3137"/>
          </a:srgbClr>
        </a:solidFill>
        <a:ln w="9525" cap="flat" cmpd="sng" algn="ctr">
          <a:solidFill>
            <a:schemeClr val="accent1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2005</a:t>
          </a:r>
          <a:endParaRPr lang="en-US" sz="1200" b="1" kern="1200" dirty="0"/>
        </a:p>
      </dsp:txBody>
      <dsp:txXfrm rot="-5400000">
        <a:off x="1" y="257247"/>
        <a:ext cx="513251" cy="219965"/>
      </dsp:txXfrm>
    </dsp:sp>
    <dsp:sp modelId="{6B429753-AED2-4E44-8FF9-0145AB71B137}">
      <dsp:nvSpPr>
        <dsp:cNvPr id="0" name=""/>
        <dsp:cNvSpPr/>
      </dsp:nvSpPr>
      <dsp:spPr>
        <a:xfrm rot="5400000">
          <a:off x="4065501" y="-3551629"/>
          <a:ext cx="476590" cy="7581090"/>
        </a:xfrm>
        <a:prstGeom prst="round2SameRect">
          <a:avLst/>
        </a:prstGeom>
        <a:noFill/>
        <a:ln w="9525" cap="flat" cmpd="sng" algn="ctr">
          <a:solidFill>
            <a:schemeClr val="accent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>
              <a:solidFill>
                <a:schemeClr val="accent1">
                  <a:lumMod val="40000"/>
                  <a:lumOff val="60000"/>
                </a:schemeClr>
              </a:solidFill>
            </a:rPr>
            <a:t>Pezhvak: Java- JSP- Struts- Oracle</a:t>
          </a:r>
          <a:endParaRPr lang="en-US" sz="1400" b="1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 rot="-5400000">
        <a:off x="513252" y="23885"/>
        <a:ext cx="7557825" cy="430060"/>
      </dsp:txXfrm>
    </dsp:sp>
    <dsp:sp modelId="{ECE37B30-B076-48C0-B53F-306A44012A26}">
      <dsp:nvSpPr>
        <dsp:cNvPr id="0" name=""/>
        <dsp:cNvSpPr/>
      </dsp:nvSpPr>
      <dsp:spPr>
        <a:xfrm rot="5400000">
          <a:off x="-109982" y="770451"/>
          <a:ext cx="733216" cy="513251"/>
        </a:xfrm>
        <a:prstGeom prst="chevron">
          <a:avLst/>
        </a:prstGeom>
        <a:solidFill>
          <a:srgbClr val="F8F8F8">
            <a:alpha val="3137"/>
          </a:srgbClr>
        </a:solidFill>
        <a:ln w="9525" cap="flat" cmpd="sng" algn="ctr">
          <a:solidFill>
            <a:schemeClr val="accent1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2008</a:t>
          </a:r>
          <a:endParaRPr lang="en-US" sz="1200" b="1" kern="1200" dirty="0"/>
        </a:p>
      </dsp:txBody>
      <dsp:txXfrm rot="-5400000">
        <a:off x="1" y="917095"/>
        <a:ext cx="513251" cy="219965"/>
      </dsp:txXfrm>
    </dsp:sp>
    <dsp:sp modelId="{42E3A8D6-650B-45DB-B354-8BB56C56D3A7}">
      <dsp:nvSpPr>
        <dsp:cNvPr id="0" name=""/>
        <dsp:cNvSpPr/>
      </dsp:nvSpPr>
      <dsp:spPr>
        <a:xfrm rot="5400000">
          <a:off x="4065501" y="-2891780"/>
          <a:ext cx="476590" cy="7581090"/>
        </a:xfrm>
        <a:prstGeom prst="round2SameRect">
          <a:avLst/>
        </a:prstGeom>
        <a:noFill/>
        <a:ln w="9525" cap="flat" cmpd="sng" algn="ctr">
          <a:solidFill>
            <a:schemeClr val="accent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>
              <a:solidFill>
                <a:schemeClr val="accent1">
                  <a:lumMod val="40000"/>
                  <a:lumOff val="60000"/>
                </a:schemeClr>
              </a:solidFill>
            </a:rPr>
            <a:t>National library and archive of iran: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>
              <a:solidFill>
                <a:schemeClr val="accent1">
                  <a:lumMod val="40000"/>
                  <a:lumOff val="60000"/>
                </a:schemeClr>
              </a:solidFill>
            </a:rPr>
            <a:t>Java- Oracle</a:t>
          </a:r>
          <a:endParaRPr lang="en-US" sz="1400" b="1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 rot="-5400000">
        <a:off x="513252" y="683734"/>
        <a:ext cx="7557825" cy="430060"/>
      </dsp:txXfrm>
    </dsp:sp>
    <dsp:sp modelId="{3BA7DBA7-C687-4E04-A867-0EE935244728}">
      <dsp:nvSpPr>
        <dsp:cNvPr id="0" name=""/>
        <dsp:cNvSpPr/>
      </dsp:nvSpPr>
      <dsp:spPr>
        <a:xfrm rot="5400000">
          <a:off x="-109982" y="1430299"/>
          <a:ext cx="733216" cy="513251"/>
        </a:xfrm>
        <a:prstGeom prst="chevron">
          <a:avLst/>
        </a:prstGeom>
        <a:solidFill>
          <a:srgbClr val="F8F8F8">
            <a:alpha val="3137"/>
          </a:srgbClr>
        </a:solidFill>
        <a:ln w="9525" cap="flat" cmpd="sng" algn="ctr">
          <a:solidFill>
            <a:schemeClr val="accent1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2009</a:t>
          </a:r>
          <a:endParaRPr lang="en-US" sz="1200" b="1" kern="1200" dirty="0"/>
        </a:p>
      </dsp:txBody>
      <dsp:txXfrm rot="-5400000">
        <a:off x="1" y="1576943"/>
        <a:ext cx="513251" cy="219965"/>
      </dsp:txXfrm>
    </dsp:sp>
    <dsp:sp modelId="{CF8F2FFB-A08E-456C-9835-4D5575D99C13}">
      <dsp:nvSpPr>
        <dsp:cNvPr id="0" name=""/>
        <dsp:cNvSpPr/>
      </dsp:nvSpPr>
      <dsp:spPr>
        <a:xfrm rot="5400000">
          <a:off x="4065501" y="-2231932"/>
          <a:ext cx="476590" cy="7581090"/>
        </a:xfrm>
        <a:prstGeom prst="round2SameRect">
          <a:avLst/>
        </a:prstGeom>
        <a:noFill/>
        <a:ln w="9525" cap="flat" cmpd="sng" algn="ctr">
          <a:solidFill>
            <a:schemeClr val="accent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>
              <a:solidFill>
                <a:schemeClr val="accent1">
                  <a:lumMod val="40000"/>
                  <a:lumOff val="60000"/>
                </a:schemeClr>
              </a:solidFill>
            </a:rPr>
            <a:t>Behpardaz Jahan: Java- Spring- Hibernate- JSF- RichFaces- Solr- ebXml- Oracle</a:t>
          </a:r>
          <a:endParaRPr lang="en-US" sz="1400" b="1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 rot="-5400000">
        <a:off x="513252" y="1343582"/>
        <a:ext cx="7557825" cy="430060"/>
      </dsp:txXfrm>
    </dsp:sp>
    <dsp:sp modelId="{52FF3C36-FE47-440F-84BD-98FEA0838416}">
      <dsp:nvSpPr>
        <dsp:cNvPr id="0" name=""/>
        <dsp:cNvSpPr/>
      </dsp:nvSpPr>
      <dsp:spPr>
        <a:xfrm rot="5400000">
          <a:off x="-109982" y="2090148"/>
          <a:ext cx="733216" cy="513251"/>
        </a:xfrm>
        <a:prstGeom prst="chevron">
          <a:avLst/>
        </a:prstGeom>
        <a:solidFill>
          <a:srgbClr val="F8F8F8">
            <a:alpha val="3137"/>
          </a:srgbClr>
        </a:solidFill>
        <a:ln w="9525" cap="flat" cmpd="sng" algn="ctr">
          <a:solidFill>
            <a:schemeClr val="accent1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2012</a:t>
          </a:r>
          <a:endParaRPr lang="en-US" sz="1200" b="1" kern="1200" dirty="0"/>
        </a:p>
      </dsp:txBody>
      <dsp:txXfrm rot="-5400000">
        <a:off x="1" y="2236792"/>
        <a:ext cx="513251" cy="219965"/>
      </dsp:txXfrm>
    </dsp:sp>
    <dsp:sp modelId="{E360E33C-DDFB-44D6-850D-5B3BF3D95012}">
      <dsp:nvSpPr>
        <dsp:cNvPr id="0" name=""/>
        <dsp:cNvSpPr/>
      </dsp:nvSpPr>
      <dsp:spPr>
        <a:xfrm rot="5400000">
          <a:off x="4065501" y="-1572083"/>
          <a:ext cx="476590" cy="7581090"/>
        </a:xfrm>
        <a:prstGeom prst="round2SameRect">
          <a:avLst/>
        </a:prstGeom>
        <a:noFill/>
        <a:ln w="9525" cap="flat" cmpd="sng" algn="ctr">
          <a:solidFill>
            <a:schemeClr val="accent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>
              <a:solidFill>
                <a:schemeClr val="accent1">
                  <a:lumMod val="40000"/>
                  <a:lumOff val="60000"/>
                </a:schemeClr>
              </a:solidFill>
            </a:rPr>
            <a:t>Rayan Eghtsad Novin: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>
              <a:solidFill>
                <a:schemeClr val="accent1">
                  <a:lumMod val="40000"/>
                  <a:lumOff val="60000"/>
                </a:schemeClr>
              </a:solidFill>
            </a:rPr>
            <a:t>Java- Spring- Hibernate- JSF- PrimeFaces- Oracle- Android </a:t>
          </a:r>
          <a:endParaRPr lang="en-US" sz="1400" b="1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 rot="-5400000">
        <a:off x="513252" y="2003431"/>
        <a:ext cx="7557825" cy="430060"/>
      </dsp:txXfrm>
    </dsp:sp>
    <dsp:sp modelId="{E8CC872A-28B0-4987-9072-BF7EF771531A}">
      <dsp:nvSpPr>
        <dsp:cNvPr id="0" name=""/>
        <dsp:cNvSpPr/>
      </dsp:nvSpPr>
      <dsp:spPr>
        <a:xfrm rot="5400000">
          <a:off x="-109982" y="2749996"/>
          <a:ext cx="733216" cy="513251"/>
        </a:xfrm>
        <a:prstGeom prst="chevron">
          <a:avLst/>
        </a:prstGeom>
        <a:solidFill>
          <a:srgbClr val="F8F8F8">
            <a:alpha val="3137"/>
          </a:srgbClr>
        </a:solidFill>
        <a:ln w="9525" cap="flat" cmpd="sng" algn="ctr">
          <a:solidFill>
            <a:schemeClr val="accent1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2015</a:t>
          </a:r>
          <a:endParaRPr lang="en-US" sz="1200" b="1" kern="1200" dirty="0"/>
        </a:p>
      </dsp:txBody>
      <dsp:txXfrm rot="-5400000">
        <a:off x="1" y="2896640"/>
        <a:ext cx="513251" cy="219965"/>
      </dsp:txXfrm>
    </dsp:sp>
    <dsp:sp modelId="{463ABA7D-65D6-4948-901A-D2CF5F89D7D1}">
      <dsp:nvSpPr>
        <dsp:cNvPr id="0" name=""/>
        <dsp:cNvSpPr/>
      </dsp:nvSpPr>
      <dsp:spPr>
        <a:xfrm rot="5400000">
          <a:off x="4065501" y="-912235"/>
          <a:ext cx="476590" cy="7581090"/>
        </a:xfrm>
        <a:prstGeom prst="round2SameRect">
          <a:avLst/>
        </a:prstGeom>
        <a:noFill/>
        <a:ln w="9525" cap="flat" cmpd="sng" algn="ctr">
          <a:solidFill>
            <a:schemeClr val="accent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>
              <a:solidFill>
                <a:schemeClr val="accent1">
                  <a:lumMod val="40000"/>
                  <a:lumOff val="60000"/>
                </a:schemeClr>
              </a:solidFill>
            </a:rPr>
            <a:t>Parsnip: Java- LibGDX- NodeJS- Oracle</a:t>
          </a:r>
          <a:endParaRPr lang="en-US" sz="1400" b="1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 rot="-5400000">
        <a:off x="513252" y="2663279"/>
        <a:ext cx="7557825" cy="430060"/>
      </dsp:txXfrm>
    </dsp:sp>
    <dsp:sp modelId="{502B8153-C8EA-45E5-BE89-357975DCB015}">
      <dsp:nvSpPr>
        <dsp:cNvPr id="0" name=""/>
        <dsp:cNvSpPr/>
      </dsp:nvSpPr>
      <dsp:spPr>
        <a:xfrm rot="5400000">
          <a:off x="-109982" y="3409845"/>
          <a:ext cx="733216" cy="513251"/>
        </a:xfrm>
        <a:prstGeom prst="chevron">
          <a:avLst/>
        </a:prstGeom>
        <a:solidFill>
          <a:srgbClr val="F8F8F8">
            <a:alpha val="3137"/>
          </a:srgbClr>
        </a:solidFill>
        <a:ln w="9525" cap="flat" cmpd="sng" algn="ctr">
          <a:solidFill>
            <a:schemeClr val="accent1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2017</a:t>
          </a:r>
          <a:endParaRPr lang="en-US" sz="1200" b="1" kern="1200" dirty="0"/>
        </a:p>
      </dsp:txBody>
      <dsp:txXfrm rot="-5400000">
        <a:off x="1" y="3556489"/>
        <a:ext cx="513251" cy="219965"/>
      </dsp:txXfrm>
    </dsp:sp>
    <dsp:sp modelId="{B8F26E0B-7993-40AF-99C1-FF4707ABE520}">
      <dsp:nvSpPr>
        <dsp:cNvPr id="0" name=""/>
        <dsp:cNvSpPr/>
      </dsp:nvSpPr>
      <dsp:spPr>
        <a:xfrm rot="5400000">
          <a:off x="4065501" y="-252386"/>
          <a:ext cx="476590" cy="7581090"/>
        </a:xfrm>
        <a:prstGeom prst="round2SameRect">
          <a:avLst/>
        </a:prstGeom>
        <a:noFill/>
        <a:ln w="9525" cap="flat" cmpd="sng" algn="ctr">
          <a:solidFill>
            <a:schemeClr val="accent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solidFill>
                <a:schemeClr val="accent1">
                  <a:lumMod val="40000"/>
                  <a:lumOff val="60000"/>
                </a:schemeClr>
              </a:solidFill>
            </a:rPr>
            <a:t>ADP: Java- Spring boot- JSF- PrimeFaces- MySQL- Apache Camel</a:t>
          </a:r>
          <a:endParaRPr lang="en-US" sz="14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 rot="-5400000">
        <a:off x="513252" y="3323128"/>
        <a:ext cx="7557825" cy="430060"/>
      </dsp:txXfrm>
    </dsp:sp>
    <dsp:sp modelId="{752C6F3F-8CBF-4710-88FF-4AA0C1C4A647}">
      <dsp:nvSpPr>
        <dsp:cNvPr id="0" name=""/>
        <dsp:cNvSpPr/>
      </dsp:nvSpPr>
      <dsp:spPr>
        <a:xfrm rot="5400000">
          <a:off x="-109982" y="4069693"/>
          <a:ext cx="733216" cy="513251"/>
        </a:xfrm>
        <a:prstGeom prst="chevron">
          <a:avLst/>
        </a:prstGeom>
        <a:solidFill>
          <a:srgbClr val="F8F8F8">
            <a:alpha val="3137"/>
          </a:srgbClr>
        </a:solidFill>
        <a:ln w="9525" cap="flat" cmpd="sng" algn="ctr">
          <a:solidFill>
            <a:schemeClr val="accent1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2018</a:t>
          </a:r>
          <a:endParaRPr lang="en-US" sz="1200" b="1" kern="1200" dirty="0"/>
        </a:p>
      </dsp:txBody>
      <dsp:txXfrm rot="-5400000">
        <a:off x="1" y="4216337"/>
        <a:ext cx="513251" cy="219965"/>
      </dsp:txXfrm>
    </dsp:sp>
    <dsp:sp modelId="{E9E7AC49-FCB1-43FB-8A01-D5246BE160A1}">
      <dsp:nvSpPr>
        <dsp:cNvPr id="0" name=""/>
        <dsp:cNvSpPr/>
      </dsp:nvSpPr>
      <dsp:spPr>
        <a:xfrm rot="5400000">
          <a:off x="4065501" y="407461"/>
          <a:ext cx="476590" cy="7581090"/>
        </a:xfrm>
        <a:prstGeom prst="round2SameRect">
          <a:avLst/>
        </a:prstGeom>
        <a:noFill/>
        <a:ln w="9525" cap="flat" cmpd="sng" algn="ctr">
          <a:solidFill>
            <a:schemeClr val="accent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solidFill>
                <a:schemeClr val="accent1">
                  <a:lumMod val="40000"/>
                  <a:lumOff val="60000"/>
                </a:schemeClr>
              </a:solidFill>
            </a:rPr>
            <a:t>Faraz: Java- Spring boot- AngularJs- React Native- Maria DB- ElasticSearch</a:t>
          </a:r>
          <a:endParaRPr lang="en-US" sz="14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 rot="-5400000">
        <a:off x="513252" y="3982976"/>
        <a:ext cx="7557825" cy="430060"/>
      </dsp:txXfrm>
    </dsp:sp>
    <dsp:sp modelId="{F751BA46-0F73-4FE6-B820-9EF01A113197}">
      <dsp:nvSpPr>
        <dsp:cNvPr id="0" name=""/>
        <dsp:cNvSpPr/>
      </dsp:nvSpPr>
      <dsp:spPr>
        <a:xfrm rot="5400000">
          <a:off x="-109982" y="4729542"/>
          <a:ext cx="733216" cy="513251"/>
        </a:xfrm>
        <a:prstGeom prst="chevron">
          <a:avLst/>
        </a:prstGeom>
        <a:solidFill>
          <a:srgbClr val="F8F8F8">
            <a:alpha val="3137"/>
          </a:srgbClr>
        </a:solidFill>
        <a:ln w="9525" cap="flat" cmpd="sng" algn="ctr">
          <a:solidFill>
            <a:schemeClr val="accent1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2019</a:t>
          </a:r>
          <a:endParaRPr lang="en-US" sz="1200" b="1" kern="1200" dirty="0"/>
        </a:p>
      </dsp:txBody>
      <dsp:txXfrm rot="-5400000">
        <a:off x="1" y="4876186"/>
        <a:ext cx="513251" cy="219965"/>
      </dsp:txXfrm>
    </dsp:sp>
    <dsp:sp modelId="{AD430AAA-C00A-43D2-8D31-0750868E6269}">
      <dsp:nvSpPr>
        <dsp:cNvPr id="0" name=""/>
        <dsp:cNvSpPr/>
      </dsp:nvSpPr>
      <dsp:spPr>
        <a:xfrm rot="5400000">
          <a:off x="4065501" y="1067309"/>
          <a:ext cx="476590" cy="7581090"/>
        </a:xfrm>
        <a:prstGeom prst="round2SameRect">
          <a:avLst/>
        </a:prstGeom>
        <a:noFill/>
        <a:ln w="9525" cap="flat" cmpd="sng" algn="ctr">
          <a:solidFill>
            <a:schemeClr val="accent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solidFill>
                <a:schemeClr val="accent1">
                  <a:lumMod val="40000"/>
                  <a:lumOff val="60000"/>
                </a:schemeClr>
              </a:solidFill>
            </a:rPr>
            <a:t>DatX soft: Java- NodeJS- Spring Boot- MariaDB- RabbitMQ- ElasticSearch- SocketIO- ReactJs</a:t>
          </a:r>
          <a:endParaRPr lang="en-US" sz="14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 rot="-5400000">
        <a:off x="513252" y="4642824"/>
        <a:ext cx="7557825" cy="4300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CFABDB-9FCA-4FF8-815D-6BF4C5DD7940}">
      <dsp:nvSpPr>
        <dsp:cNvPr id="0" name=""/>
        <dsp:cNvSpPr/>
      </dsp:nvSpPr>
      <dsp:spPr>
        <a:xfrm>
          <a:off x="853" y="-33249"/>
          <a:ext cx="3672629" cy="5386645"/>
        </a:xfrm>
        <a:prstGeom prst="roundRect">
          <a:avLst>
            <a:gd name="adj" fmla="val 5000"/>
          </a:avLst>
        </a:pr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Guest access to ..</a:t>
          </a:r>
        </a:p>
      </dsp:txBody>
      <dsp:txXfrm rot="16200000">
        <a:off x="-1840408" y="1808012"/>
        <a:ext cx="4417049" cy="734525"/>
      </dsp:txXfrm>
    </dsp:sp>
    <dsp:sp modelId="{318B51B0-5374-4092-9E80-E667EA0DB201}">
      <dsp:nvSpPr>
        <dsp:cNvPr id="0" name=""/>
        <dsp:cNvSpPr/>
      </dsp:nvSpPr>
      <dsp:spPr>
        <a:xfrm>
          <a:off x="735379" y="-33249"/>
          <a:ext cx="2736108" cy="538664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dsp:style>
      <dsp:txBody>
        <a:bodyPr spcFirstLastPara="0" vert="horz" wrap="square" lIns="0" tIns="44577" rIns="0" bIns="0" numCol="1" spcCol="1270" anchor="t" anchorCtr="0">
          <a:noAutofit/>
        </a:bodyPr>
        <a:lstStyle/>
        <a:p>
          <a:pPr marL="0" lvl="0" indent="0" algn="l" defTabSz="577850">
            <a:lnSpc>
              <a:spcPts val="23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1300" kern="1200" dirty="0">
            <a:solidFill>
              <a:schemeClr val="accent2">
                <a:lumMod val="60000"/>
                <a:lumOff val="40000"/>
              </a:schemeClr>
            </a:solidFill>
          </a:endParaRPr>
        </a:p>
        <a:p>
          <a:pPr marL="0" lvl="0" indent="0" algn="l" defTabSz="577850">
            <a:lnSpc>
              <a:spcPts val="23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kern="1200" dirty="0">
              <a:solidFill>
                <a:schemeClr val="accent2">
                  <a:lumMod val="60000"/>
                  <a:lumOff val="40000"/>
                </a:schemeClr>
              </a:solidFill>
            </a:rPr>
            <a:t>Visit main page</a:t>
          </a:r>
        </a:p>
        <a:p>
          <a:pPr marL="0" lvl="0" indent="0" algn="l" defTabSz="577850">
            <a:lnSpc>
              <a:spcPts val="23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kern="1200" dirty="0">
              <a:solidFill>
                <a:schemeClr val="accent2">
                  <a:lumMod val="60000"/>
                  <a:lumOff val="40000"/>
                </a:schemeClr>
              </a:solidFill>
            </a:rPr>
            <a:t>Visit promotion page</a:t>
          </a:r>
        </a:p>
        <a:p>
          <a:pPr marL="0" lvl="0" indent="0" algn="l" defTabSz="577850">
            <a:lnSpc>
              <a:spcPts val="23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kern="1200" dirty="0">
              <a:solidFill>
                <a:schemeClr val="accent2">
                  <a:lumMod val="60000"/>
                  <a:lumOff val="40000"/>
                </a:schemeClr>
              </a:solidFill>
            </a:rPr>
            <a:t>Visit lunch page</a:t>
          </a:r>
        </a:p>
        <a:p>
          <a:pPr marL="0" lvl="0" indent="0" algn="l" defTabSz="577850">
            <a:lnSpc>
              <a:spcPts val="23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kern="1200" dirty="0">
              <a:solidFill>
                <a:schemeClr val="accent2">
                  <a:lumMod val="60000"/>
                  <a:lumOff val="40000"/>
                </a:schemeClr>
              </a:solidFill>
            </a:rPr>
            <a:t>Visit side page</a:t>
          </a:r>
        </a:p>
        <a:p>
          <a:pPr marL="0" lvl="0" indent="0" algn="l" defTabSz="577850">
            <a:lnSpc>
              <a:spcPts val="23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kern="1200" dirty="0">
              <a:solidFill>
                <a:schemeClr val="accent2">
                  <a:lumMod val="60000"/>
                  <a:lumOff val="40000"/>
                </a:schemeClr>
              </a:solidFill>
            </a:rPr>
            <a:t>Visit drink page</a:t>
          </a:r>
        </a:p>
        <a:p>
          <a:pPr marL="0" lvl="0" indent="0" algn="l" defTabSz="577850">
            <a:lnSpc>
              <a:spcPts val="23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kern="1200" dirty="0">
              <a:solidFill>
                <a:schemeClr val="accent2">
                  <a:lumMod val="60000"/>
                  <a:lumOff val="40000"/>
                </a:schemeClr>
              </a:solidFill>
            </a:rPr>
            <a:t>Visit detail of product</a:t>
          </a:r>
        </a:p>
        <a:p>
          <a:pPr marL="0" lvl="0" indent="0" algn="l" defTabSz="577850">
            <a:lnSpc>
              <a:spcPts val="23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kern="1200" dirty="0">
              <a:solidFill>
                <a:schemeClr val="accent2">
                  <a:lumMod val="60000"/>
                  <a:lumOff val="40000"/>
                </a:schemeClr>
              </a:solidFill>
            </a:rPr>
            <a:t>Visit detail of promotion</a:t>
          </a:r>
        </a:p>
        <a:p>
          <a:pPr marL="0" lvl="0" indent="0" algn="l" defTabSz="577850">
            <a:lnSpc>
              <a:spcPts val="23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kern="1200" dirty="0">
              <a:solidFill>
                <a:schemeClr val="accent2">
                  <a:lumMod val="60000"/>
                  <a:lumOff val="40000"/>
                </a:schemeClr>
              </a:solidFill>
            </a:rPr>
            <a:t>Read comments of products</a:t>
          </a:r>
        </a:p>
        <a:p>
          <a:pPr marL="0" lvl="0" indent="0" algn="l" defTabSz="577850">
            <a:lnSpc>
              <a:spcPts val="23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kern="1200" dirty="0">
              <a:solidFill>
                <a:schemeClr val="accent2">
                  <a:lumMod val="60000"/>
                  <a:lumOff val="40000"/>
                </a:schemeClr>
              </a:solidFill>
            </a:rPr>
            <a:t>Register as a customer</a:t>
          </a:r>
        </a:p>
        <a:p>
          <a:pPr marL="0" lvl="0" indent="0" algn="l" defTabSz="577850">
            <a:lnSpc>
              <a:spcPts val="23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kern="1200" dirty="0">
              <a:solidFill>
                <a:schemeClr val="accent2">
                  <a:lumMod val="60000"/>
                  <a:lumOff val="40000"/>
                </a:schemeClr>
              </a:solidFill>
            </a:rPr>
            <a:t>Search in products</a:t>
          </a:r>
        </a:p>
        <a:p>
          <a:pPr marL="0" lvl="0" indent="0" algn="l" defTabSz="577850">
            <a:lnSpc>
              <a:spcPts val="23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kern="1200" dirty="0">
              <a:solidFill>
                <a:schemeClr val="accent2">
                  <a:lumMod val="60000"/>
                  <a:lumOff val="40000"/>
                </a:schemeClr>
              </a:solidFill>
            </a:rPr>
            <a:t>Login page</a:t>
          </a:r>
        </a:p>
      </dsp:txBody>
      <dsp:txXfrm>
        <a:off x="735379" y="-33249"/>
        <a:ext cx="2736108" cy="5386645"/>
      </dsp:txXfrm>
    </dsp:sp>
    <dsp:sp modelId="{04BD8FC7-B6B2-47AF-8E07-15754F93EF67}">
      <dsp:nvSpPr>
        <dsp:cNvPr id="0" name=""/>
        <dsp:cNvSpPr/>
      </dsp:nvSpPr>
      <dsp:spPr>
        <a:xfrm>
          <a:off x="3802024" y="-33249"/>
          <a:ext cx="3672629" cy="5386645"/>
        </a:xfrm>
        <a:prstGeom prst="roundRect">
          <a:avLst>
            <a:gd name="adj" fmla="val 5000"/>
          </a:avLst>
        </a:pr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Customer access to ..</a:t>
          </a:r>
        </a:p>
      </dsp:txBody>
      <dsp:txXfrm rot="16200000">
        <a:off x="1960763" y="1808012"/>
        <a:ext cx="4417049" cy="734525"/>
      </dsp:txXfrm>
    </dsp:sp>
    <dsp:sp modelId="{FC29AF8F-2DE0-43C3-8A77-E73655624C7C}">
      <dsp:nvSpPr>
        <dsp:cNvPr id="0" name=""/>
        <dsp:cNvSpPr/>
      </dsp:nvSpPr>
      <dsp:spPr>
        <a:xfrm rot="5400000">
          <a:off x="3496527" y="3469679"/>
          <a:ext cx="647721" cy="550894"/>
        </a:xfrm>
        <a:prstGeom prst="flowChartExtra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0EDC93-87FA-422F-9EEF-39824C90061B}">
      <dsp:nvSpPr>
        <dsp:cNvPr id="0" name=""/>
        <dsp:cNvSpPr/>
      </dsp:nvSpPr>
      <dsp:spPr>
        <a:xfrm>
          <a:off x="4536550" y="-33249"/>
          <a:ext cx="2736108" cy="538664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dsp:style>
      <dsp:txBody>
        <a:bodyPr spcFirstLastPara="0" vert="horz" wrap="square" lIns="0" tIns="44577" rIns="0" bIns="0" numCol="1" spcCol="1270" anchor="t" anchorCtr="0">
          <a:noAutofit/>
        </a:bodyPr>
        <a:lstStyle/>
        <a:p>
          <a:pPr marL="0" lvl="0" indent="0" algn="l" defTabSz="555625">
            <a:lnSpc>
              <a:spcPts val="23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50" kern="1200" dirty="0">
            <a:solidFill>
              <a:schemeClr val="accent2">
                <a:lumMod val="60000"/>
                <a:lumOff val="40000"/>
              </a:schemeClr>
            </a:solidFill>
          </a:endParaRPr>
        </a:p>
        <a:p>
          <a:pPr marL="0" lvl="0" indent="0" algn="l" defTabSz="555625">
            <a:lnSpc>
              <a:spcPts val="23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50" kern="1200" dirty="0">
              <a:solidFill>
                <a:schemeClr val="accent2">
                  <a:lumMod val="60000"/>
                  <a:lumOff val="40000"/>
                </a:schemeClr>
              </a:solidFill>
            </a:rPr>
            <a:t>Include all the guest feature</a:t>
          </a:r>
        </a:p>
        <a:p>
          <a:pPr marL="0" lvl="0" indent="0" algn="l" defTabSz="555625">
            <a:lnSpc>
              <a:spcPts val="23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50" kern="1200" dirty="0">
              <a:solidFill>
                <a:schemeClr val="accent2">
                  <a:lumMod val="60000"/>
                  <a:lumOff val="40000"/>
                </a:schemeClr>
              </a:solidFill>
            </a:rPr>
            <a:t>Add order from all pages</a:t>
          </a:r>
        </a:p>
        <a:p>
          <a:pPr marL="0" lvl="0" indent="0" algn="l" defTabSz="555625">
            <a:lnSpc>
              <a:spcPts val="23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50" kern="1200" dirty="0">
              <a:solidFill>
                <a:schemeClr val="accent2">
                  <a:lumMod val="60000"/>
                  <a:lumOff val="40000"/>
                </a:schemeClr>
              </a:solidFill>
            </a:rPr>
            <a:t>Add or remove order from Cart list</a:t>
          </a:r>
        </a:p>
        <a:p>
          <a:pPr marL="0" lvl="0" indent="0" algn="l" defTabSz="555625">
            <a:lnSpc>
              <a:spcPts val="23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50" kern="1200" dirty="0">
              <a:solidFill>
                <a:schemeClr val="accent2">
                  <a:lumMod val="60000"/>
                  <a:lumOff val="40000"/>
                </a:schemeClr>
              </a:solidFill>
            </a:rPr>
            <a:t>Deactivate cart list</a:t>
          </a:r>
        </a:p>
        <a:p>
          <a:pPr marL="0" lvl="0" indent="0" algn="l" defTabSz="555625">
            <a:lnSpc>
              <a:spcPts val="23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50" kern="1200" dirty="0">
              <a:solidFill>
                <a:schemeClr val="accent2">
                  <a:lumMod val="60000"/>
                  <a:lumOff val="40000"/>
                </a:schemeClr>
              </a:solidFill>
            </a:rPr>
            <a:t>Add/remove order from deactivated list</a:t>
          </a:r>
        </a:p>
        <a:p>
          <a:pPr marL="0" lvl="0" indent="0" algn="l" defTabSz="555625">
            <a:lnSpc>
              <a:spcPts val="23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50" kern="1200" dirty="0">
              <a:solidFill>
                <a:schemeClr val="accent2">
                  <a:lumMod val="60000"/>
                  <a:lumOff val="40000"/>
                </a:schemeClr>
              </a:solidFill>
            </a:rPr>
            <a:t>Merge the deactivate list to cart list</a:t>
          </a:r>
        </a:p>
        <a:p>
          <a:pPr marL="0" lvl="0" indent="0" algn="l" defTabSz="555625">
            <a:lnSpc>
              <a:spcPts val="23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50" kern="1200" dirty="0">
              <a:solidFill>
                <a:schemeClr val="accent2">
                  <a:lumMod val="60000"/>
                  <a:lumOff val="40000"/>
                </a:schemeClr>
              </a:solidFill>
            </a:rPr>
            <a:t>Remove from deactivate list</a:t>
          </a:r>
        </a:p>
        <a:p>
          <a:pPr marL="0" lvl="0" indent="0" algn="l" defTabSz="555625">
            <a:lnSpc>
              <a:spcPts val="23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50" kern="1200" dirty="0">
              <a:solidFill>
                <a:schemeClr val="accent2">
                  <a:lumMod val="60000"/>
                  <a:lumOff val="40000"/>
                </a:schemeClr>
              </a:solidFill>
            </a:rPr>
            <a:t>Send the cart list as a favorite</a:t>
          </a:r>
        </a:p>
        <a:p>
          <a:pPr marL="0" lvl="0" indent="0" algn="l" defTabSz="555625">
            <a:lnSpc>
              <a:spcPts val="23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50" kern="1200" dirty="0">
              <a:solidFill>
                <a:schemeClr val="accent2">
                  <a:lumMod val="60000"/>
                  <a:lumOff val="40000"/>
                </a:schemeClr>
              </a:solidFill>
            </a:rPr>
            <a:t>Make a new cart list by favorite list</a:t>
          </a:r>
        </a:p>
        <a:p>
          <a:pPr marL="0" lvl="0" indent="0" algn="l" defTabSz="555625">
            <a:lnSpc>
              <a:spcPts val="23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50" kern="1200" dirty="0">
              <a:solidFill>
                <a:schemeClr val="accent2">
                  <a:lumMod val="60000"/>
                  <a:lumOff val="40000"/>
                </a:schemeClr>
              </a:solidFill>
            </a:rPr>
            <a:t>Remove a favorite</a:t>
          </a:r>
        </a:p>
        <a:p>
          <a:pPr marL="0" lvl="0" indent="0" algn="l" defTabSz="555625">
            <a:lnSpc>
              <a:spcPts val="23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50" kern="1200" dirty="0">
              <a:solidFill>
                <a:schemeClr val="accent2">
                  <a:lumMod val="60000"/>
                  <a:lumOff val="40000"/>
                </a:schemeClr>
              </a:solidFill>
            </a:rPr>
            <a:t>Pay the order from cart</a:t>
          </a:r>
        </a:p>
        <a:p>
          <a:pPr marL="0" lvl="0" indent="0" algn="l" defTabSz="555625">
            <a:lnSpc>
              <a:spcPts val="23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50" kern="1200" dirty="0">
              <a:solidFill>
                <a:schemeClr val="accent2">
                  <a:lumMod val="60000"/>
                  <a:lumOff val="40000"/>
                </a:schemeClr>
              </a:solidFill>
            </a:rPr>
            <a:t>Logout</a:t>
          </a:r>
        </a:p>
      </dsp:txBody>
      <dsp:txXfrm>
        <a:off x="4536550" y="-33249"/>
        <a:ext cx="2736108" cy="5386645"/>
      </dsp:txXfrm>
    </dsp:sp>
    <dsp:sp modelId="{EF54BC45-C131-4C64-B3B2-73C04882891E}">
      <dsp:nvSpPr>
        <dsp:cNvPr id="0" name=""/>
        <dsp:cNvSpPr/>
      </dsp:nvSpPr>
      <dsp:spPr>
        <a:xfrm>
          <a:off x="7603196" y="-33249"/>
          <a:ext cx="3672629" cy="5386645"/>
        </a:xfrm>
        <a:prstGeom prst="roundRect">
          <a:avLst>
            <a:gd name="adj" fmla="val 5000"/>
          </a:avLst>
        </a:pr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Administrator access to ..</a:t>
          </a:r>
        </a:p>
      </dsp:txBody>
      <dsp:txXfrm rot="16200000">
        <a:off x="5761934" y="1808012"/>
        <a:ext cx="4417049" cy="734525"/>
      </dsp:txXfrm>
    </dsp:sp>
    <dsp:sp modelId="{C2D478E1-27FE-4446-B0AD-65FC0E792354}">
      <dsp:nvSpPr>
        <dsp:cNvPr id="0" name=""/>
        <dsp:cNvSpPr/>
      </dsp:nvSpPr>
      <dsp:spPr>
        <a:xfrm rot="5400000">
          <a:off x="7297698" y="3469679"/>
          <a:ext cx="647721" cy="550894"/>
        </a:xfrm>
        <a:prstGeom prst="flowChartExtra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95C9E-8012-409F-A233-E1EA7612C28A}">
      <dsp:nvSpPr>
        <dsp:cNvPr id="0" name=""/>
        <dsp:cNvSpPr/>
      </dsp:nvSpPr>
      <dsp:spPr>
        <a:xfrm>
          <a:off x="8337722" y="-33249"/>
          <a:ext cx="2736108" cy="538664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dsp:style>
      <dsp:txBody>
        <a:bodyPr spcFirstLastPara="0" vert="horz" wrap="square" lIns="0" tIns="44577" rIns="0" bIns="0" numCol="1" spcCol="1270" anchor="t" anchorCtr="0">
          <a:noAutofit/>
        </a:bodyPr>
        <a:lstStyle/>
        <a:p>
          <a:pPr marL="0" lvl="0" indent="0" algn="l" defTabSz="577850">
            <a:lnSpc>
              <a:spcPts val="23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>
            <a:solidFill>
              <a:schemeClr val="accent2">
                <a:lumMod val="60000"/>
                <a:lumOff val="40000"/>
              </a:schemeClr>
            </a:solidFill>
          </a:endParaRPr>
        </a:p>
        <a:p>
          <a:pPr marL="0" lvl="0" indent="0" algn="l" defTabSz="577850">
            <a:lnSpc>
              <a:spcPts val="23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accent2">
                  <a:lumMod val="60000"/>
                  <a:lumOff val="40000"/>
                </a:schemeClr>
              </a:solidFill>
            </a:rPr>
            <a:t>Include all both users' feature</a:t>
          </a:r>
        </a:p>
        <a:p>
          <a:pPr marL="0" lvl="0" indent="0" algn="l" defTabSz="577850">
            <a:lnSpc>
              <a:spcPts val="23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accent2">
                  <a:lumMod val="60000"/>
                  <a:lumOff val="40000"/>
                </a:schemeClr>
              </a:solidFill>
            </a:rPr>
            <a:t>Visit, add, edit configuration list</a:t>
          </a:r>
        </a:p>
        <a:p>
          <a:pPr marL="0" lvl="0" indent="0" algn="l" defTabSz="577850">
            <a:lnSpc>
              <a:spcPts val="23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accent2">
                  <a:lumMod val="60000"/>
                  <a:lumOff val="40000"/>
                </a:schemeClr>
              </a:solidFill>
            </a:rPr>
            <a:t>Visit all the user orders by type and id</a:t>
          </a:r>
        </a:p>
        <a:p>
          <a:pPr marL="0" lvl="0" indent="0" algn="l" defTabSz="577850">
            <a:lnSpc>
              <a:spcPts val="23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accent2">
                  <a:lumMod val="60000"/>
                  <a:lumOff val="40000"/>
                </a:schemeClr>
              </a:solidFill>
            </a:rPr>
            <a:t>Find products by name, type and id</a:t>
          </a:r>
        </a:p>
        <a:p>
          <a:pPr marL="0" lvl="0" indent="0" algn="l" defTabSz="577850">
            <a:lnSpc>
              <a:spcPts val="23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accent2">
                  <a:lumMod val="60000"/>
                  <a:lumOff val="40000"/>
                </a:schemeClr>
              </a:solidFill>
            </a:rPr>
            <a:t>Visit, add and edit products</a:t>
          </a:r>
        </a:p>
        <a:p>
          <a:pPr marL="0" lvl="0" indent="0" algn="l" defTabSz="577850">
            <a:lnSpc>
              <a:spcPts val="23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accent2">
                  <a:lumMod val="60000"/>
                  <a:lumOff val="40000"/>
                </a:schemeClr>
              </a:solidFill>
            </a:rPr>
            <a:t>Visit, add and edit promotions</a:t>
          </a:r>
        </a:p>
        <a:p>
          <a:pPr marL="0" lvl="0" indent="0" algn="l" defTabSz="577850">
            <a:lnSpc>
              <a:spcPts val="23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>
            <a:solidFill>
              <a:schemeClr val="accent2">
                <a:lumMod val="60000"/>
                <a:lumOff val="40000"/>
              </a:schemeClr>
            </a:solidFill>
          </a:endParaRPr>
        </a:p>
      </dsp:txBody>
      <dsp:txXfrm>
        <a:off x="8337722" y="-33249"/>
        <a:ext cx="2736108" cy="53866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BB8288-3B67-461A-B43A-93BDC5AA50DC}">
      <dsp:nvSpPr>
        <dsp:cNvPr id="0" name=""/>
        <dsp:cNvSpPr/>
      </dsp:nvSpPr>
      <dsp:spPr>
        <a:xfrm rot="16200000">
          <a:off x="-872370" y="873546"/>
          <a:ext cx="4804757" cy="3057663"/>
        </a:xfrm>
        <a:prstGeom prst="flowChartManualOperation">
          <a:avLst/>
        </a:pr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dsp:style>
      <dsp:txBody>
        <a:bodyPr spcFirstLastPara="0" vert="horz" wrap="square" lIns="228600" tIns="0" rIns="22860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OAuth2 JWT</a:t>
          </a:r>
        </a:p>
      </dsp:txBody>
      <dsp:txXfrm rot="5400000">
        <a:off x="1177" y="960950"/>
        <a:ext cx="3057663" cy="2882855"/>
      </dsp:txXfrm>
    </dsp:sp>
    <dsp:sp modelId="{09816CAA-DA72-4A4C-BEA4-885EE8E09C56}">
      <dsp:nvSpPr>
        <dsp:cNvPr id="0" name=""/>
        <dsp:cNvSpPr/>
      </dsp:nvSpPr>
      <dsp:spPr>
        <a:xfrm rot="16200000">
          <a:off x="2414617" y="873546"/>
          <a:ext cx="4804757" cy="3057663"/>
        </a:xfrm>
        <a:prstGeom prst="flowChartManualOperation">
          <a:avLst/>
        </a:pr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dsp:style>
      <dsp:txBody>
        <a:bodyPr spcFirstLastPara="0" vert="horz" wrap="square" lIns="228600" tIns="0" rIns="22860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Event log</a:t>
          </a:r>
        </a:p>
      </dsp:txBody>
      <dsp:txXfrm rot="5400000">
        <a:off x="3288164" y="960950"/>
        <a:ext cx="3057663" cy="2882855"/>
      </dsp:txXfrm>
    </dsp:sp>
    <dsp:sp modelId="{0B0BDE3B-6792-44D6-94DD-DF6048B913FD}">
      <dsp:nvSpPr>
        <dsp:cNvPr id="0" name=""/>
        <dsp:cNvSpPr/>
      </dsp:nvSpPr>
      <dsp:spPr>
        <a:xfrm rot="16200000">
          <a:off x="5701604" y="873546"/>
          <a:ext cx="4804757" cy="3057663"/>
        </a:xfrm>
        <a:prstGeom prst="flowChartManualOperation">
          <a:avLst/>
        </a:pr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dsp:style>
      <dsp:txBody>
        <a:bodyPr spcFirstLastPara="0" vert="horz" wrap="square" lIns="228600" tIns="0" rIns="22860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monitoring</a:t>
          </a:r>
        </a:p>
      </dsp:txBody>
      <dsp:txXfrm rot="5400000">
        <a:off x="6575151" y="960950"/>
        <a:ext cx="3057663" cy="28828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03/22/2021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13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03/22/2021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97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03/22/2021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03/22/2021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1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03/22/2021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38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03/22/2021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9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03/22/2021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03/22/2021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143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03/22/2021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81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03/22/2021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5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03/22/2021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4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03/22/2021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789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FD3043-02B3-4F91-A2CB-FF01D76F3FD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11" r="3111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C5398-C628-478A-822A-BE6CBC515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Nakisa Pizza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30D41-D3A4-4CFC-91DC-62E6A5AE5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133135"/>
            <a:ext cx="10902016" cy="14545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1800">
                <a:solidFill>
                  <a:schemeClr val="bg1"/>
                </a:solidFill>
              </a:rPr>
              <a:t>Saman Firouzi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87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B8C1263-16B9-4B70-B75E-EDD3F91CD890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oundRect">
            <a:avLst>
              <a:gd name="adj" fmla="val 0"/>
            </a:avLst>
          </a:prstGeom>
          <a:solidFill>
            <a:srgbClr val="1C1E2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6A0132E-2C0E-4EA1-8715-2FE57A8F89B8}"/>
              </a:ext>
            </a:extLst>
          </p:cNvPr>
          <p:cNvSpPr/>
          <p:nvPr/>
        </p:nvSpPr>
        <p:spPr>
          <a:xfrm>
            <a:off x="4513814" y="-133008"/>
            <a:ext cx="2826324" cy="864524"/>
          </a:xfrm>
          <a:prstGeom prst="roundRect">
            <a:avLst>
              <a:gd name="adj" fmla="val 6090"/>
            </a:avLst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Introduce of Saman Firouzi 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Content Placeholder 2" descr="SmartArt timeline">
            <a:extLst>
              <a:ext uri="{FF2B5EF4-FFF2-40B4-BE49-F238E27FC236}">
                <a16:creationId xmlns:a16="http://schemas.microsoft.com/office/drawing/2014/main" id="{1F2950DA-FC12-4ECD-B993-A278DEB826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6090263"/>
              </p:ext>
            </p:extLst>
          </p:nvPr>
        </p:nvGraphicFramePr>
        <p:xfrm>
          <a:off x="1722987" y="1113905"/>
          <a:ext cx="8094342" cy="53533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8510763-028B-4B5B-B426-CDE60E9B104C}"/>
              </a:ext>
            </a:extLst>
          </p:cNvPr>
          <p:cNvSpPr/>
          <p:nvPr/>
        </p:nvSpPr>
        <p:spPr>
          <a:xfrm>
            <a:off x="9958646" y="1113905"/>
            <a:ext cx="739832" cy="50873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Bachelor, Computer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31235041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B8C1263-16B9-4B70-B75E-EDD3F91CD890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oundRect">
            <a:avLst>
              <a:gd name="adj" fmla="val 0"/>
            </a:avLst>
          </a:prstGeom>
          <a:solidFill>
            <a:srgbClr val="1C1E2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6A0132E-2C0E-4EA1-8715-2FE57A8F89B8}"/>
              </a:ext>
            </a:extLst>
          </p:cNvPr>
          <p:cNvSpPr/>
          <p:nvPr/>
        </p:nvSpPr>
        <p:spPr>
          <a:xfrm>
            <a:off x="4646816" y="-74817"/>
            <a:ext cx="2560320" cy="864524"/>
          </a:xfrm>
          <a:prstGeom prst="roundRect">
            <a:avLst>
              <a:gd name="adj" fmla="val 6090"/>
            </a:avLst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Actors &amp; activities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EFEB706-55F1-4227-9A98-ED73B9F99E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7335236"/>
              </p:ext>
            </p:extLst>
          </p:nvPr>
        </p:nvGraphicFramePr>
        <p:xfrm>
          <a:off x="427640" y="1155466"/>
          <a:ext cx="11276679" cy="5320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979486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B2CFC5-382B-4E0B-84D5-32F45C90DC84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oundRect">
            <a:avLst>
              <a:gd name="adj" fmla="val 0"/>
            </a:avLst>
          </a:prstGeom>
          <a:solidFill>
            <a:srgbClr val="1C1E2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2674F22-2547-41E2-9465-CED9ECF7B3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95097"/>
              </p:ext>
            </p:extLst>
          </p:nvPr>
        </p:nvGraphicFramePr>
        <p:xfrm>
          <a:off x="1180866" y="1421475"/>
          <a:ext cx="9633991" cy="4804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DEAB530-62D8-4621-9A4E-249636307057}"/>
              </a:ext>
            </a:extLst>
          </p:cNvPr>
          <p:cNvSpPr/>
          <p:nvPr/>
        </p:nvSpPr>
        <p:spPr>
          <a:xfrm>
            <a:off x="4646816" y="-74817"/>
            <a:ext cx="2560320" cy="864524"/>
          </a:xfrm>
          <a:prstGeom prst="roundRect">
            <a:avLst>
              <a:gd name="adj" fmla="val 6090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Hidden futures</a:t>
            </a:r>
          </a:p>
        </p:txBody>
      </p:sp>
    </p:spTree>
    <p:extLst>
      <p:ext uri="{BB962C8B-B14F-4D97-AF65-F5344CB8AC3E}">
        <p14:creationId xmlns:p14="http://schemas.microsoft.com/office/powerpoint/2010/main" val="254691324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C5D4071-5C2D-4C78-A5AB-7F2A170EA083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oundRect">
            <a:avLst>
              <a:gd name="adj" fmla="val 0"/>
            </a:avLst>
          </a:prstGeom>
          <a:solidFill>
            <a:srgbClr val="1C1E24"/>
          </a:solidFill>
          <a:ln>
            <a:extLst>
              <a:ext uri="{C807C97D-BFC1-408E-A445-0C87EB9F89A2}">
                <ask:lineSketchStyleProps xmlns:ask="http://schemas.microsoft.com/office/drawing/2018/sketchyshapes" sd="909337479">
                  <a:custGeom>
                    <a:avLst/>
                    <a:gdLst>
                      <a:gd name="connsiteX0" fmla="*/ 0 w 12191999"/>
                      <a:gd name="connsiteY0" fmla="*/ 0 h 6858000"/>
                      <a:gd name="connsiteX1" fmla="*/ 0 w 12191999"/>
                      <a:gd name="connsiteY1" fmla="*/ 0 h 6858000"/>
                      <a:gd name="connsiteX2" fmla="*/ 580571 w 12191999"/>
                      <a:gd name="connsiteY2" fmla="*/ 0 h 6858000"/>
                      <a:gd name="connsiteX3" fmla="*/ 1283063 w 12191999"/>
                      <a:gd name="connsiteY3" fmla="*/ 0 h 6858000"/>
                      <a:gd name="connsiteX4" fmla="*/ 1619794 w 12191999"/>
                      <a:gd name="connsiteY4" fmla="*/ 0 h 6858000"/>
                      <a:gd name="connsiteX5" fmla="*/ 2444206 w 12191999"/>
                      <a:gd name="connsiteY5" fmla="*/ 0 h 6858000"/>
                      <a:gd name="connsiteX6" fmla="*/ 2902857 w 12191999"/>
                      <a:gd name="connsiteY6" fmla="*/ 0 h 6858000"/>
                      <a:gd name="connsiteX7" fmla="*/ 3605348 w 12191999"/>
                      <a:gd name="connsiteY7" fmla="*/ 0 h 6858000"/>
                      <a:gd name="connsiteX8" fmla="*/ 3820160 w 12191999"/>
                      <a:gd name="connsiteY8" fmla="*/ 0 h 6858000"/>
                      <a:gd name="connsiteX9" fmla="*/ 4644571 w 12191999"/>
                      <a:gd name="connsiteY9" fmla="*/ 0 h 6858000"/>
                      <a:gd name="connsiteX10" fmla="*/ 4859382 w 12191999"/>
                      <a:gd name="connsiteY10" fmla="*/ 0 h 6858000"/>
                      <a:gd name="connsiteX11" fmla="*/ 5439954 w 12191999"/>
                      <a:gd name="connsiteY11" fmla="*/ 0 h 6858000"/>
                      <a:gd name="connsiteX12" fmla="*/ 5776685 w 12191999"/>
                      <a:gd name="connsiteY12" fmla="*/ 0 h 6858000"/>
                      <a:gd name="connsiteX13" fmla="*/ 6601097 w 12191999"/>
                      <a:gd name="connsiteY13" fmla="*/ 0 h 6858000"/>
                      <a:gd name="connsiteX14" fmla="*/ 7425508 w 12191999"/>
                      <a:gd name="connsiteY14" fmla="*/ 0 h 6858000"/>
                      <a:gd name="connsiteX15" fmla="*/ 8249919 w 12191999"/>
                      <a:gd name="connsiteY15" fmla="*/ 0 h 6858000"/>
                      <a:gd name="connsiteX16" fmla="*/ 9074331 w 12191999"/>
                      <a:gd name="connsiteY16" fmla="*/ 0 h 6858000"/>
                      <a:gd name="connsiteX17" fmla="*/ 9411062 w 12191999"/>
                      <a:gd name="connsiteY17" fmla="*/ 0 h 6858000"/>
                      <a:gd name="connsiteX18" fmla="*/ 10113553 w 12191999"/>
                      <a:gd name="connsiteY18" fmla="*/ 0 h 6858000"/>
                      <a:gd name="connsiteX19" fmla="*/ 10450285 w 12191999"/>
                      <a:gd name="connsiteY19" fmla="*/ 0 h 6858000"/>
                      <a:gd name="connsiteX20" fmla="*/ 10908936 w 12191999"/>
                      <a:gd name="connsiteY20" fmla="*/ 0 h 6858000"/>
                      <a:gd name="connsiteX21" fmla="*/ 11489508 w 12191999"/>
                      <a:gd name="connsiteY21" fmla="*/ 0 h 6858000"/>
                      <a:gd name="connsiteX22" fmla="*/ 12191999 w 12191999"/>
                      <a:gd name="connsiteY22" fmla="*/ 0 h 6858000"/>
                      <a:gd name="connsiteX23" fmla="*/ 12191999 w 12191999"/>
                      <a:gd name="connsiteY23" fmla="*/ 0 h 6858000"/>
                      <a:gd name="connsiteX24" fmla="*/ 12191999 w 12191999"/>
                      <a:gd name="connsiteY24" fmla="*/ 708660 h 6858000"/>
                      <a:gd name="connsiteX25" fmla="*/ 12191999 w 12191999"/>
                      <a:gd name="connsiteY25" fmla="*/ 1280160 h 6858000"/>
                      <a:gd name="connsiteX26" fmla="*/ 12191999 w 12191999"/>
                      <a:gd name="connsiteY26" fmla="*/ 1988820 h 6858000"/>
                      <a:gd name="connsiteX27" fmla="*/ 12191999 w 12191999"/>
                      <a:gd name="connsiteY27" fmla="*/ 2560320 h 6858000"/>
                      <a:gd name="connsiteX28" fmla="*/ 12191999 w 12191999"/>
                      <a:gd name="connsiteY28" fmla="*/ 2926080 h 6858000"/>
                      <a:gd name="connsiteX29" fmla="*/ 12191999 w 12191999"/>
                      <a:gd name="connsiteY29" fmla="*/ 3291840 h 6858000"/>
                      <a:gd name="connsiteX30" fmla="*/ 12191999 w 12191999"/>
                      <a:gd name="connsiteY30" fmla="*/ 3863340 h 6858000"/>
                      <a:gd name="connsiteX31" fmla="*/ 12191999 w 12191999"/>
                      <a:gd name="connsiteY31" fmla="*/ 4366260 h 6858000"/>
                      <a:gd name="connsiteX32" fmla="*/ 12191999 w 12191999"/>
                      <a:gd name="connsiteY32" fmla="*/ 4869180 h 6858000"/>
                      <a:gd name="connsiteX33" fmla="*/ 12191999 w 12191999"/>
                      <a:gd name="connsiteY33" fmla="*/ 5440680 h 6858000"/>
                      <a:gd name="connsiteX34" fmla="*/ 12191999 w 12191999"/>
                      <a:gd name="connsiteY34" fmla="*/ 6149340 h 6858000"/>
                      <a:gd name="connsiteX35" fmla="*/ 12191999 w 12191999"/>
                      <a:gd name="connsiteY35" fmla="*/ 6858000 h 6858000"/>
                      <a:gd name="connsiteX36" fmla="*/ 12191999 w 12191999"/>
                      <a:gd name="connsiteY36" fmla="*/ 6858000 h 6858000"/>
                      <a:gd name="connsiteX37" fmla="*/ 11367588 w 12191999"/>
                      <a:gd name="connsiteY37" fmla="*/ 6858000 h 6858000"/>
                      <a:gd name="connsiteX38" fmla="*/ 11030856 w 12191999"/>
                      <a:gd name="connsiteY38" fmla="*/ 6858000 h 6858000"/>
                      <a:gd name="connsiteX39" fmla="*/ 10816045 w 12191999"/>
                      <a:gd name="connsiteY39" fmla="*/ 6858000 h 6858000"/>
                      <a:gd name="connsiteX40" fmla="*/ 10357393 w 12191999"/>
                      <a:gd name="connsiteY40" fmla="*/ 6858000 h 6858000"/>
                      <a:gd name="connsiteX41" fmla="*/ 9898742 w 12191999"/>
                      <a:gd name="connsiteY41" fmla="*/ 6858000 h 6858000"/>
                      <a:gd name="connsiteX42" fmla="*/ 9440091 w 12191999"/>
                      <a:gd name="connsiteY42" fmla="*/ 6858000 h 6858000"/>
                      <a:gd name="connsiteX43" fmla="*/ 9225279 w 12191999"/>
                      <a:gd name="connsiteY43" fmla="*/ 6858000 h 6858000"/>
                      <a:gd name="connsiteX44" fmla="*/ 9010468 w 12191999"/>
                      <a:gd name="connsiteY44" fmla="*/ 6858000 h 6858000"/>
                      <a:gd name="connsiteX45" fmla="*/ 8551816 w 12191999"/>
                      <a:gd name="connsiteY45" fmla="*/ 6858000 h 6858000"/>
                      <a:gd name="connsiteX46" fmla="*/ 7849325 w 12191999"/>
                      <a:gd name="connsiteY46" fmla="*/ 6858000 h 6858000"/>
                      <a:gd name="connsiteX47" fmla="*/ 7390674 w 12191999"/>
                      <a:gd name="connsiteY47" fmla="*/ 6858000 h 6858000"/>
                      <a:gd name="connsiteX48" fmla="*/ 6688182 w 12191999"/>
                      <a:gd name="connsiteY48" fmla="*/ 6858000 h 6858000"/>
                      <a:gd name="connsiteX49" fmla="*/ 6229531 w 12191999"/>
                      <a:gd name="connsiteY49" fmla="*/ 6858000 h 6858000"/>
                      <a:gd name="connsiteX50" fmla="*/ 6014720 w 12191999"/>
                      <a:gd name="connsiteY50" fmla="*/ 6858000 h 6858000"/>
                      <a:gd name="connsiteX51" fmla="*/ 5190308 w 12191999"/>
                      <a:gd name="connsiteY51" fmla="*/ 6858000 h 6858000"/>
                      <a:gd name="connsiteX52" fmla="*/ 4731657 w 12191999"/>
                      <a:gd name="connsiteY52" fmla="*/ 6858000 h 6858000"/>
                      <a:gd name="connsiteX53" fmla="*/ 4516845 w 12191999"/>
                      <a:gd name="connsiteY53" fmla="*/ 6858000 h 6858000"/>
                      <a:gd name="connsiteX54" fmla="*/ 3936274 w 12191999"/>
                      <a:gd name="connsiteY54" fmla="*/ 6858000 h 6858000"/>
                      <a:gd name="connsiteX55" fmla="*/ 3233783 w 12191999"/>
                      <a:gd name="connsiteY55" fmla="*/ 6858000 h 6858000"/>
                      <a:gd name="connsiteX56" fmla="*/ 2775131 w 12191999"/>
                      <a:gd name="connsiteY56" fmla="*/ 6858000 h 6858000"/>
                      <a:gd name="connsiteX57" fmla="*/ 1950720 w 12191999"/>
                      <a:gd name="connsiteY57" fmla="*/ 6858000 h 6858000"/>
                      <a:gd name="connsiteX58" fmla="*/ 1248228 w 12191999"/>
                      <a:gd name="connsiteY58" fmla="*/ 6858000 h 6858000"/>
                      <a:gd name="connsiteX59" fmla="*/ 0 w 12191999"/>
                      <a:gd name="connsiteY59" fmla="*/ 6858000 h 6858000"/>
                      <a:gd name="connsiteX60" fmla="*/ 0 w 12191999"/>
                      <a:gd name="connsiteY60" fmla="*/ 6858000 h 6858000"/>
                      <a:gd name="connsiteX61" fmla="*/ 0 w 12191999"/>
                      <a:gd name="connsiteY61" fmla="*/ 6355080 h 6858000"/>
                      <a:gd name="connsiteX62" fmla="*/ 0 w 12191999"/>
                      <a:gd name="connsiteY62" fmla="*/ 5852160 h 6858000"/>
                      <a:gd name="connsiteX63" fmla="*/ 0 w 12191999"/>
                      <a:gd name="connsiteY63" fmla="*/ 5280660 h 6858000"/>
                      <a:gd name="connsiteX64" fmla="*/ 0 w 12191999"/>
                      <a:gd name="connsiteY64" fmla="*/ 4777740 h 6858000"/>
                      <a:gd name="connsiteX65" fmla="*/ 0 w 12191999"/>
                      <a:gd name="connsiteY65" fmla="*/ 4411980 h 6858000"/>
                      <a:gd name="connsiteX66" fmla="*/ 0 w 12191999"/>
                      <a:gd name="connsiteY66" fmla="*/ 3909060 h 6858000"/>
                      <a:gd name="connsiteX67" fmla="*/ 0 w 12191999"/>
                      <a:gd name="connsiteY67" fmla="*/ 3200400 h 6858000"/>
                      <a:gd name="connsiteX68" fmla="*/ 0 w 12191999"/>
                      <a:gd name="connsiteY68" fmla="*/ 2628900 h 6858000"/>
                      <a:gd name="connsiteX69" fmla="*/ 0 w 12191999"/>
                      <a:gd name="connsiteY69" fmla="*/ 2125980 h 6858000"/>
                      <a:gd name="connsiteX70" fmla="*/ 0 w 12191999"/>
                      <a:gd name="connsiteY70" fmla="*/ 1485900 h 6858000"/>
                      <a:gd name="connsiteX71" fmla="*/ 0 w 12191999"/>
                      <a:gd name="connsiteY71" fmla="*/ 1051560 h 6858000"/>
                      <a:gd name="connsiteX72" fmla="*/ 0 w 12191999"/>
                      <a:gd name="connsiteY72" fmla="*/ 548640 h 6858000"/>
                      <a:gd name="connsiteX73" fmla="*/ 0 w 12191999"/>
                      <a:gd name="connsiteY73" fmla="*/ 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</a:cxnLst>
                    <a:rect l="l" t="t" r="r" b="b"/>
                    <a:pathLst>
                      <a:path w="12191999" h="6858000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  <a:cubicBezTo>
                          <a:pt x="247706" y="-68175"/>
                          <a:pt x="419097" y="3030"/>
                          <a:pt x="580571" y="0"/>
                        </a:cubicBezTo>
                        <a:cubicBezTo>
                          <a:pt x="742045" y="-3030"/>
                          <a:pt x="963578" y="22325"/>
                          <a:pt x="1283063" y="0"/>
                        </a:cubicBezTo>
                        <a:cubicBezTo>
                          <a:pt x="1602548" y="-22325"/>
                          <a:pt x="1530109" y="7492"/>
                          <a:pt x="1619794" y="0"/>
                        </a:cubicBezTo>
                        <a:cubicBezTo>
                          <a:pt x="1709479" y="-7492"/>
                          <a:pt x="2073512" y="88536"/>
                          <a:pt x="2444206" y="0"/>
                        </a:cubicBezTo>
                        <a:cubicBezTo>
                          <a:pt x="2814900" y="-88536"/>
                          <a:pt x="2695235" y="26894"/>
                          <a:pt x="2902857" y="0"/>
                        </a:cubicBezTo>
                        <a:cubicBezTo>
                          <a:pt x="3110479" y="-26894"/>
                          <a:pt x="3457978" y="45631"/>
                          <a:pt x="3605348" y="0"/>
                        </a:cubicBezTo>
                        <a:cubicBezTo>
                          <a:pt x="3752718" y="-45631"/>
                          <a:pt x="3743992" y="17504"/>
                          <a:pt x="3820160" y="0"/>
                        </a:cubicBezTo>
                        <a:cubicBezTo>
                          <a:pt x="3896328" y="-17504"/>
                          <a:pt x="4402418" y="24974"/>
                          <a:pt x="4644571" y="0"/>
                        </a:cubicBezTo>
                        <a:cubicBezTo>
                          <a:pt x="4886724" y="-24974"/>
                          <a:pt x="4816396" y="19273"/>
                          <a:pt x="4859382" y="0"/>
                        </a:cubicBezTo>
                        <a:cubicBezTo>
                          <a:pt x="4902368" y="-19273"/>
                          <a:pt x="5210068" y="34043"/>
                          <a:pt x="5439954" y="0"/>
                        </a:cubicBezTo>
                        <a:cubicBezTo>
                          <a:pt x="5669840" y="-34043"/>
                          <a:pt x="5610578" y="36283"/>
                          <a:pt x="5776685" y="0"/>
                        </a:cubicBezTo>
                        <a:cubicBezTo>
                          <a:pt x="5942792" y="-36283"/>
                          <a:pt x="6345551" y="97038"/>
                          <a:pt x="6601097" y="0"/>
                        </a:cubicBezTo>
                        <a:cubicBezTo>
                          <a:pt x="6856643" y="-97038"/>
                          <a:pt x="7130065" y="27425"/>
                          <a:pt x="7425508" y="0"/>
                        </a:cubicBezTo>
                        <a:cubicBezTo>
                          <a:pt x="7720951" y="-27425"/>
                          <a:pt x="7921973" y="61891"/>
                          <a:pt x="8249919" y="0"/>
                        </a:cubicBezTo>
                        <a:cubicBezTo>
                          <a:pt x="8577865" y="-61891"/>
                          <a:pt x="8754158" y="31885"/>
                          <a:pt x="9074331" y="0"/>
                        </a:cubicBezTo>
                        <a:cubicBezTo>
                          <a:pt x="9394504" y="-31885"/>
                          <a:pt x="9298610" y="15754"/>
                          <a:pt x="9411062" y="0"/>
                        </a:cubicBezTo>
                        <a:cubicBezTo>
                          <a:pt x="9523514" y="-15754"/>
                          <a:pt x="9826057" y="30867"/>
                          <a:pt x="10113553" y="0"/>
                        </a:cubicBezTo>
                        <a:cubicBezTo>
                          <a:pt x="10401049" y="-30867"/>
                          <a:pt x="10332015" y="39185"/>
                          <a:pt x="10450285" y="0"/>
                        </a:cubicBezTo>
                        <a:cubicBezTo>
                          <a:pt x="10568555" y="-39185"/>
                          <a:pt x="10720838" y="36770"/>
                          <a:pt x="10908936" y="0"/>
                        </a:cubicBezTo>
                        <a:cubicBezTo>
                          <a:pt x="11097034" y="-36770"/>
                          <a:pt x="11358260" y="35512"/>
                          <a:pt x="11489508" y="0"/>
                        </a:cubicBezTo>
                        <a:cubicBezTo>
                          <a:pt x="11620756" y="-35512"/>
                          <a:pt x="11903209" y="74949"/>
                          <a:pt x="12191999" y="0"/>
                        </a:cubicBezTo>
                        <a:lnTo>
                          <a:pt x="12191999" y="0"/>
                        </a:lnTo>
                        <a:cubicBezTo>
                          <a:pt x="12247158" y="148085"/>
                          <a:pt x="12149726" y="551181"/>
                          <a:pt x="12191999" y="708660"/>
                        </a:cubicBezTo>
                        <a:cubicBezTo>
                          <a:pt x="12234272" y="866139"/>
                          <a:pt x="12132344" y="1099052"/>
                          <a:pt x="12191999" y="1280160"/>
                        </a:cubicBezTo>
                        <a:cubicBezTo>
                          <a:pt x="12251654" y="1461268"/>
                          <a:pt x="12120505" y="1836270"/>
                          <a:pt x="12191999" y="1988820"/>
                        </a:cubicBezTo>
                        <a:cubicBezTo>
                          <a:pt x="12263493" y="2141370"/>
                          <a:pt x="12130328" y="2398313"/>
                          <a:pt x="12191999" y="2560320"/>
                        </a:cubicBezTo>
                        <a:cubicBezTo>
                          <a:pt x="12253670" y="2722327"/>
                          <a:pt x="12172163" y="2836870"/>
                          <a:pt x="12191999" y="2926080"/>
                        </a:cubicBezTo>
                        <a:cubicBezTo>
                          <a:pt x="12211835" y="3015290"/>
                          <a:pt x="12153177" y="3111108"/>
                          <a:pt x="12191999" y="3291840"/>
                        </a:cubicBezTo>
                        <a:cubicBezTo>
                          <a:pt x="12230821" y="3472572"/>
                          <a:pt x="12161963" y="3578269"/>
                          <a:pt x="12191999" y="3863340"/>
                        </a:cubicBezTo>
                        <a:cubicBezTo>
                          <a:pt x="12222035" y="4148411"/>
                          <a:pt x="12189176" y="4155622"/>
                          <a:pt x="12191999" y="4366260"/>
                        </a:cubicBezTo>
                        <a:cubicBezTo>
                          <a:pt x="12194822" y="4576898"/>
                          <a:pt x="12151393" y="4757232"/>
                          <a:pt x="12191999" y="4869180"/>
                        </a:cubicBezTo>
                        <a:cubicBezTo>
                          <a:pt x="12232605" y="4981128"/>
                          <a:pt x="12180894" y="5240601"/>
                          <a:pt x="12191999" y="5440680"/>
                        </a:cubicBezTo>
                        <a:cubicBezTo>
                          <a:pt x="12203104" y="5640759"/>
                          <a:pt x="12165668" y="5967769"/>
                          <a:pt x="12191999" y="6149340"/>
                        </a:cubicBezTo>
                        <a:cubicBezTo>
                          <a:pt x="12218330" y="6330911"/>
                          <a:pt x="12183590" y="6527808"/>
                          <a:pt x="12191999" y="6858000"/>
                        </a:cubicBezTo>
                        <a:lnTo>
                          <a:pt x="12191999" y="6858000"/>
                        </a:lnTo>
                        <a:cubicBezTo>
                          <a:pt x="11828262" y="6944884"/>
                          <a:pt x="11579106" y="6800115"/>
                          <a:pt x="11367588" y="6858000"/>
                        </a:cubicBezTo>
                        <a:cubicBezTo>
                          <a:pt x="11156070" y="6915885"/>
                          <a:pt x="11159871" y="6842458"/>
                          <a:pt x="11030856" y="6858000"/>
                        </a:cubicBezTo>
                        <a:cubicBezTo>
                          <a:pt x="10901841" y="6873542"/>
                          <a:pt x="10880820" y="6842620"/>
                          <a:pt x="10816045" y="6858000"/>
                        </a:cubicBezTo>
                        <a:cubicBezTo>
                          <a:pt x="10751270" y="6873380"/>
                          <a:pt x="10562101" y="6852258"/>
                          <a:pt x="10357393" y="6858000"/>
                        </a:cubicBezTo>
                        <a:cubicBezTo>
                          <a:pt x="10152685" y="6863742"/>
                          <a:pt x="10019822" y="6845781"/>
                          <a:pt x="9898742" y="6858000"/>
                        </a:cubicBezTo>
                        <a:cubicBezTo>
                          <a:pt x="9777662" y="6870219"/>
                          <a:pt x="9646230" y="6843949"/>
                          <a:pt x="9440091" y="6858000"/>
                        </a:cubicBezTo>
                        <a:cubicBezTo>
                          <a:pt x="9233952" y="6872051"/>
                          <a:pt x="9309326" y="6851645"/>
                          <a:pt x="9225279" y="6858000"/>
                        </a:cubicBezTo>
                        <a:cubicBezTo>
                          <a:pt x="9141232" y="6864355"/>
                          <a:pt x="9099320" y="6840042"/>
                          <a:pt x="9010468" y="6858000"/>
                        </a:cubicBezTo>
                        <a:cubicBezTo>
                          <a:pt x="8921616" y="6875958"/>
                          <a:pt x="8774802" y="6842931"/>
                          <a:pt x="8551816" y="6858000"/>
                        </a:cubicBezTo>
                        <a:cubicBezTo>
                          <a:pt x="8328830" y="6873069"/>
                          <a:pt x="8048976" y="6803481"/>
                          <a:pt x="7849325" y="6858000"/>
                        </a:cubicBezTo>
                        <a:cubicBezTo>
                          <a:pt x="7649674" y="6912519"/>
                          <a:pt x="7516387" y="6819834"/>
                          <a:pt x="7390674" y="6858000"/>
                        </a:cubicBezTo>
                        <a:cubicBezTo>
                          <a:pt x="7264961" y="6896166"/>
                          <a:pt x="7027175" y="6837536"/>
                          <a:pt x="6688182" y="6858000"/>
                        </a:cubicBezTo>
                        <a:cubicBezTo>
                          <a:pt x="6349189" y="6878464"/>
                          <a:pt x="6329844" y="6827932"/>
                          <a:pt x="6229531" y="6858000"/>
                        </a:cubicBezTo>
                        <a:cubicBezTo>
                          <a:pt x="6129218" y="6888068"/>
                          <a:pt x="6070224" y="6835724"/>
                          <a:pt x="6014720" y="6858000"/>
                        </a:cubicBezTo>
                        <a:cubicBezTo>
                          <a:pt x="5959216" y="6880276"/>
                          <a:pt x="5593110" y="6761031"/>
                          <a:pt x="5190308" y="6858000"/>
                        </a:cubicBezTo>
                        <a:cubicBezTo>
                          <a:pt x="4787506" y="6954969"/>
                          <a:pt x="4850907" y="6815492"/>
                          <a:pt x="4731657" y="6858000"/>
                        </a:cubicBezTo>
                        <a:cubicBezTo>
                          <a:pt x="4612407" y="6900508"/>
                          <a:pt x="4593694" y="6853360"/>
                          <a:pt x="4516845" y="6858000"/>
                        </a:cubicBezTo>
                        <a:cubicBezTo>
                          <a:pt x="4439996" y="6862640"/>
                          <a:pt x="4056069" y="6829614"/>
                          <a:pt x="3936274" y="6858000"/>
                        </a:cubicBezTo>
                        <a:cubicBezTo>
                          <a:pt x="3816479" y="6886386"/>
                          <a:pt x="3382325" y="6827229"/>
                          <a:pt x="3233783" y="6858000"/>
                        </a:cubicBezTo>
                        <a:cubicBezTo>
                          <a:pt x="3085241" y="6888771"/>
                          <a:pt x="2890176" y="6811437"/>
                          <a:pt x="2775131" y="6858000"/>
                        </a:cubicBezTo>
                        <a:cubicBezTo>
                          <a:pt x="2660086" y="6904563"/>
                          <a:pt x="2276337" y="6760243"/>
                          <a:pt x="1950720" y="6858000"/>
                        </a:cubicBezTo>
                        <a:cubicBezTo>
                          <a:pt x="1625103" y="6955757"/>
                          <a:pt x="1429803" y="6788128"/>
                          <a:pt x="1248228" y="6858000"/>
                        </a:cubicBezTo>
                        <a:cubicBezTo>
                          <a:pt x="1066653" y="6927872"/>
                          <a:pt x="318689" y="6763348"/>
                          <a:pt x="0" y="6858000"/>
                        </a:cubicBezTo>
                        <a:lnTo>
                          <a:pt x="0" y="6858000"/>
                        </a:lnTo>
                        <a:cubicBezTo>
                          <a:pt x="-43951" y="6706268"/>
                          <a:pt x="50610" y="6525139"/>
                          <a:pt x="0" y="6355080"/>
                        </a:cubicBezTo>
                        <a:cubicBezTo>
                          <a:pt x="-50610" y="6185021"/>
                          <a:pt x="3035" y="5977452"/>
                          <a:pt x="0" y="5852160"/>
                        </a:cubicBezTo>
                        <a:cubicBezTo>
                          <a:pt x="-3035" y="5726868"/>
                          <a:pt x="7771" y="5426305"/>
                          <a:pt x="0" y="5280660"/>
                        </a:cubicBezTo>
                        <a:cubicBezTo>
                          <a:pt x="-7771" y="5135015"/>
                          <a:pt x="29160" y="5009373"/>
                          <a:pt x="0" y="4777740"/>
                        </a:cubicBezTo>
                        <a:cubicBezTo>
                          <a:pt x="-29160" y="4546107"/>
                          <a:pt x="9474" y="4560594"/>
                          <a:pt x="0" y="4411980"/>
                        </a:cubicBezTo>
                        <a:cubicBezTo>
                          <a:pt x="-9474" y="4263366"/>
                          <a:pt x="20372" y="4055221"/>
                          <a:pt x="0" y="3909060"/>
                        </a:cubicBezTo>
                        <a:cubicBezTo>
                          <a:pt x="-20372" y="3762899"/>
                          <a:pt x="60359" y="3436068"/>
                          <a:pt x="0" y="3200400"/>
                        </a:cubicBezTo>
                        <a:cubicBezTo>
                          <a:pt x="-60359" y="2964732"/>
                          <a:pt x="47145" y="2803901"/>
                          <a:pt x="0" y="2628900"/>
                        </a:cubicBezTo>
                        <a:cubicBezTo>
                          <a:pt x="-47145" y="2453899"/>
                          <a:pt x="57487" y="2361619"/>
                          <a:pt x="0" y="2125980"/>
                        </a:cubicBezTo>
                        <a:cubicBezTo>
                          <a:pt x="-57487" y="1890341"/>
                          <a:pt x="1268" y="1719033"/>
                          <a:pt x="0" y="1485900"/>
                        </a:cubicBezTo>
                        <a:cubicBezTo>
                          <a:pt x="-1268" y="1252767"/>
                          <a:pt x="49393" y="1159435"/>
                          <a:pt x="0" y="1051560"/>
                        </a:cubicBezTo>
                        <a:cubicBezTo>
                          <a:pt x="-49393" y="943685"/>
                          <a:pt x="35492" y="753219"/>
                          <a:pt x="0" y="548640"/>
                        </a:cubicBezTo>
                        <a:cubicBezTo>
                          <a:pt x="-35492" y="344061"/>
                          <a:pt x="31188" y="219320"/>
                          <a:pt x="0" y="0"/>
                        </a:cubicBezTo>
                        <a:close/>
                      </a:path>
                      <a:path w="12191999" h="6858000" stroke="0" extrusionOk="0">
                        <a:moveTo>
                          <a:pt x="0" y="0"/>
                        </a:moveTo>
                        <a:lnTo>
                          <a:pt x="0" y="0"/>
                        </a:lnTo>
                        <a:cubicBezTo>
                          <a:pt x="218674" y="-26552"/>
                          <a:pt x="537832" y="1017"/>
                          <a:pt x="702491" y="0"/>
                        </a:cubicBezTo>
                        <a:cubicBezTo>
                          <a:pt x="867150" y="-1017"/>
                          <a:pt x="1180993" y="54942"/>
                          <a:pt x="1526903" y="0"/>
                        </a:cubicBezTo>
                        <a:cubicBezTo>
                          <a:pt x="1872813" y="-54942"/>
                          <a:pt x="2039695" y="58026"/>
                          <a:pt x="2351314" y="0"/>
                        </a:cubicBezTo>
                        <a:cubicBezTo>
                          <a:pt x="2662933" y="-58026"/>
                          <a:pt x="2465227" y="7742"/>
                          <a:pt x="2566126" y="0"/>
                        </a:cubicBezTo>
                        <a:cubicBezTo>
                          <a:pt x="2667025" y="-7742"/>
                          <a:pt x="2997446" y="24072"/>
                          <a:pt x="3268617" y="0"/>
                        </a:cubicBezTo>
                        <a:cubicBezTo>
                          <a:pt x="3539788" y="-24072"/>
                          <a:pt x="3430712" y="22963"/>
                          <a:pt x="3483428" y="0"/>
                        </a:cubicBezTo>
                        <a:cubicBezTo>
                          <a:pt x="3536144" y="-22963"/>
                          <a:pt x="3749025" y="16666"/>
                          <a:pt x="3942080" y="0"/>
                        </a:cubicBezTo>
                        <a:cubicBezTo>
                          <a:pt x="4135135" y="-16666"/>
                          <a:pt x="4349407" y="5379"/>
                          <a:pt x="4522651" y="0"/>
                        </a:cubicBezTo>
                        <a:cubicBezTo>
                          <a:pt x="4695895" y="-5379"/>
                          <a:pt x="4671651" y="8955"/>
                          <a:pt x="4737462" y="0"/>
                        </a:cubicBezTo>
                        <a:cubicBezTo>
                          <a:pt x="4803273" y="-8955"/>
                          <a:pt x="5173490" y="23505"/>
                          <a:pt x="5439954" y="0"/>
                        </a:cubicBezTo>
                        <a:cubicBezTo>
                          <a:pt x="5706418" y="-23505"/>
                          <a:pt x="5978014" y="29893"/>
                          <a:pt x="6142445" y="0"/>
                        </a:cubicBezTo>
                        <a:cubicBezTo>
                          <a:pt x="6306876" y="-29893"/>
                          <a:pt x="6684690" y="85341"/>
                          <a:pt x="6966857" y="0"/>
                        </a:cubicBezTo>
                        <a:cubicBezTo>
                          <a:pt x="7249024" y="-85341"/>
                          <a:pt x="7093965" y="9452"/>
                          <a:pt x="7181668" y="0"/>
                        </a:cubicBezTo>
                        <a:cubicBezTo>
                          <a:pt x="7269371" y="-9452"/>
                          <a:pt x="7567621" y="45527"/>
                          <a:pt x="7762239" y="0"/>
                        </a:cubicBezTo>
                        <a:cubicBezTo>
                          <a:pt x="7956857" y="-45527"/>
                          <a:pt x="8025384" y="30720"/>
                          <a:pt x="8220891" y="0"/>
                        </a:cubicBezTo>
                        <a:cubicBezTo>
                          <a:pt x="8416398" y="-30720"/>
                          <a:pt x="8623001" y="65464"/>
                          <a:pt x="8923382" y="0"/>
                        </a:cubicBezTo>
                        <a:cubicBezTo>
                          <a:pt x="9223763" y="-65464"/>
                          <a:pt x="9055520" y="23216"/>
                          <a:pt x="9138194" y="0"/>
                        </a:cubicBezTo>
                        <a:cubicBezTo>
                          <a:pt x="9220868" y="-23216"/>
                          <a:pt x="9583913" y="23409"/>
                          <a:pt x="9840685" y="0"/>
                        </a:cubicBezTo>
                        <a:cubicBezTo>
                          <a:pt x="10097457" y="-23409"/>
                          <a:pt x="10153905" y="39396"/>
                          <a:pt x="10299336" y="0"/>
                        </a:cubicBezTo>
                        <a:cubicBezTo>
                          <a:pt x="10444767" y="-39396"/>
                          <a:pt x="10873719" y="41302"/>
                          <a:pt x="11123748" y="0"/>
                        </a:cubicBezTo>
                        <a:cubicBezTo>
                          <a:pt x="11373777" y="-41302"/>
                          <a:pt x="11866235" y="18825"/>
                          <a:pt x="12191999" y="0"/>
                        </a:cubicBezTo>
                        <a:lnTo>
                          <a:pt x="12191999" y="0"/>
                        </a:lnTo>
                        <a:cubicBezTo>
                          <a:pt x="12231117" y="121277"/>
                          <a:pt x="12175149" y="321140"/>
                          <a:pt x="12191999" y="434340"/>
                        </a:cubicBezTo>
                        <a:cubicBezTo>
                          <a:pt x="12208849" y="547540"/>
                          <a:pt x="12187735" y="733345"/>
                          <a:pt x="12191999" y="868680"/>
                        </a:cubicBezTo>
                        <a:cubicBezTo>
                          <a:pt x="12196263" y="1004015"/>
                          <a:pt x="12184379" y="1139650"/>
                          <a:pt x="12191999" y="1234440"/>
                        </a:cubicBezTo>
                        <a:cubicBezTo>
                          <a:pt x="12199619" y="1329230"/>
                          <a:pt x="12131816" y="1553624"/>
                          <a:pt x="12191999" y="1805940"/>
                        </a:cubicBezTo>
                        <a:cubicBezTo>
                          <a:pt x="12252182" y="2058256"/>
                          <a:pt x="12168491" y="2122712"/>
                          <a:pt x="12191999" y="2377440"/>
                        </a:cubicBezTo>
                        <a:cubicBezTo>
                          <a:pt x="12215507" y="2632168"/>
                          <a:pt x="12112450" y="2832854"/>
                          <a:pt x="12191999" y="3086100"/>
                        </a:cubicBezTo>
                        <a:cubicBezTo>
                          <a:pt x="12271548" y="3339346"/>
                          <a:pt x="12165354" y="3610323"/>
                          <a:pt x="12191999" y="3794760"/>
                        </a:cubicBezTo>
                        <a:cubicBezTo>
                          <a:pt x="12218644" y="3979197"/>
                          <a:pt x="12176500" y="4146328"/>
                          <a:pt x="12191999" y="4434840"/>
                        </a:cubicBezTo>
                        <a:cubicBezTo>
                          <a:pt x="12207498" y="4723352"/>
                          <a:pt x="12145574" y="4781407"/>
                          <a:pt x="12191999" y="4869180"/>
                        </a:cubicBezTo>
                        <a:cubicBezTo>
                          <a:pt x="12238424" y="4956953"/>
                          <a:pt x="12151844" y="5245470"/>
                          <a:pt x="12191999" y="5440680"/>
                        </a:cubicBezTo>
                        <a:cubicBezTo>
                          <a:pt x="12232154" y="5635890"/>
                          <a:pt x="12164059" y="5829543"/>
                          <a:pt x="12191999" y="5943600"/>
                        </a:cubicBezTo>
                        <a:cubicBezTo>
                          <a:pt x="12219939" y="6057657"/>
                          <a:pt x="12150179" y="6502011"/>
                          <a:pt x="12191999" y="6858000"/>
                        </a:cubicBezTo>
                        <a:lnTo>
                          <a:pt x="12191999" y="6858000"/>
                        </a:lnTo>
                        <a:cubicBezTo>
                          <a:pt x="12005509" y="6876542"/>
                          <a:pt x="11789012" y="6787772"/>
                          <a:pt x="11489508" y="6858000"/>
                        </a:cubicBezTo>
                        <a:cubicBezTo>
                          <a:pt x="11190004" y="6928228"/>
                          <a:pt x="11309899" y="6849860"/>
                          <a:pt x="11152776" y="6858000"/>
                        </a:cubicBezTo>
                        <a:cubicBezTo>
                          <a:pt x="10995653" y="6866140"/>
                          <a:pt x="10794392" y="6787657"/>
                          <a:pt x="10450285" y="6858000"/>
                        </a:cubicBezTo>
                        <a:cubicBezTo>
                          <a:pt x="10106178" y="6928343"/>
                          <a:pt x="10118807" y="6836593"/>
                          <a:pt x="9991633" y="6858000"/>
                        </a:cubicBezTo>
                        <a:cubicBezTo>
                          <a:pt x="9864459" y="6879407"/>
                          <a:pt x="9631921" y="6857075"/>
                          <a:pt x="9411062" y="6858000"/>
                        </a:cubicBezTo>
                        <a:cubicBezTo>
                          <a:pt x="9190203" y="6858925"/>
                          <a:pt x="9229425" y="6821369"/>
                          <a:pt x="9074331" y="6858000"/>
                        </a:cubicBezTo>
                        <a:cubicBezTo>
                          <a:pt x="8919237" y="6894631"/>
                          <a:pt x="8845891" y="6844853"/>
                          <a:pt x="8737599" y="6858000"/>
                        </a:cubicBezTo>
                        <a:cubicBezTo>
                          <a:pt x="8629307" y="6871147"/>
                          <a:pt x="8315618" y="6805854"/>
                          <a:pt x="8157028" y="6858000"/>
                        </a:cubicBezTo>
                        <a:cubicBezTo>
                          <a:pt x="7998438" y="6910146"/>
                          <a:pt x="8042474" y="6845503"/>
                          <a:pt x="7942216" y="6858000"/>
                        </a:cubicBezTo>
                        <a:cubicBezTo>
                          <a:pt x="7841958" y="6870497"/>
                          <a:pt x="7537024" y="6811486"/>
                          <a:pt x="7239725" y="6858000"/>
                        </a:cubicBezTo>
                        <a:cubicBezTo>
                          <a:pt x="6942426" y="6904514"/>
                          <a:pt x="6805240" y="6826946"/>
                          <a:pt x="6659154" y="6858000"/>
                        </a:cubicBezTo>
                        <a:cubicBezTo>
                          <a:pt x="6513068" y="6889054"/>
                          <a:pt x="6293068" y="6786356"/>
                          <a:pt x="5956662" y="6858000"/>
                        </a:cubicBezTo>
                        <a:cubicBezTo>
                          <a:pt x="5620256" y="6929644"/>
                          <a:pt x="5840356" y="6836544"/>
                          <a:pt x="5741851" y="6858000"/>
                        </a:cubicBezTo>
                        <a:cubicBezTo>
                          <a:pt x="5643346" y="6879456"/>
                          <a:pt x="5211888" y="6836319"/>
                          <a:pt x="4917440" y="6858000"/>
                        </a:cubicBezTo>
                        <a:cubicBezTo>
                          <a:pt x="4622992" y="6879681"/>
                          <a:pt x="4703221" y="6824006"/>
                          <a:pt x="4580708" y="6858000"/>
                        </a:cubicBezTo>
                        <a:cubicBezTo>
                          <a:pt x="4458195" y="6891994"/>
                          <a:pt x="4268761" y="6795800"/>
                          <a:pt x="4000137" y="6858000"/>
                        </a:cubicBezTo>
                        <a:cubicBezTo>
                          <a:pt x="3731513" y="6920200"/>
                          <a:pt x="3564048" y="6774124"/>
                          <a:pt x="3175725" y="6858000"/>
                        </a:cubicBezTo>
                        <a:cubicBezTo>
                          <a:pt x="2787402" y="6941876"/>
                          <a:pt x="3016538" y="6833496"/>
                          <a:pt x="2960914" y="6858000"/>
                        </a:cubicBezTo>
                        <a:cubicBezTo>
                          <a:pt x="2905290" y="6882504"/>
                          <a:pt x="2794753" y="6852922"/>
                          <a:pt x="2746103" y="6858000"/>
                        </a:cubicBezTo>
                        <a:cubicBezTo>
                          <a:pt x="2697453" y="6863078"/>
                          <a:pt x="2447511" y="6832479"/>
                          <a:pt x="2287451" y="6858000"/>
                        </a:cubicBezTo>
                        <a:cubicBezTo>
                          <a:pt x="2127391" y="6883521"/>
                          <a:pt x="1639786" y="6778479"/>
                          <a:pt x="1463040" y="6858000"/>
                        </a:cubicBezTo>
                        <a:cubicBezTo>
                          <a:pt x="1286294" y="6937521"/>
                          <a:pt x="1350065" y="6832333"/>
                          <a:pt x="1248228" y="6858000"/>
                        </a:cubicBezTo>
                        <a:cubicBezTo>
                          <a:pt x="1146391" y="6883667"/>
                          <a:pt x="1058516" y="6853755"/>
                          <a:pt x="911497" y="6858000"/>
                        </a:cubicBezTo>
                        <a:cubicBezTo>
                          <a:pt x="764478" y="6862245"/>
                          <a:pt x="705601" y="6850375"/>
                          <a:pt x="574766" y="6858000"/>
                        </a:cubicBezTo>
                        <a:cubicBezTo>
                          <a:pt x="443931" y="6865625"/>
                          <a:pt x="284283" y="6857622"/>
                          <a:pt x="0" y="6858000"/>
                        </a:cubicBezTo>
                        <a:lnTo>
                          <a:pt x="0" y="6858000"/>
                        </a:lnTo>
                        <a:cubicBezTo>
                          <a:pt x="-30462" y="6581608"/>
                          <a:pt x="31488" y="6501873"/>
                          <a:pt x="0" y="6286500"/>
                        </a:cubicBezTo>
                        <a:cubicBezTo>
                          <a:pt x="-31488" y="6071127"/>
                          <a:pt x="12793" y="5997733"/>
                          <a:pt x="0" y="5920740"/>
                        </a:cubicBezTo>
                        <a:cubicBezTo>
                          <a:pt x="-12793" y="5843747"/>
                          <a:pt x="2484" y="5569106"/>
                          <a:pt x="0" y="5417820"/>
                        </a:cubicBezTo>
                        <a:cubicBezTo>
                          <a:pt x="-2484" y="5266534"/>
                          <a:pt x="21599" y="5190491"/>
                          <a:pt x="0" y="5052060"/>
                        </a:cubicBezTo>
                        <a:cubicBezTo>
                          <a:pt x="-21599" y="4913629"/>
                          <a:pt x="70774" y="4675975"/>
                          <a:pt x="0" y="4343400"/>
                        </a:cubicBezTo>
                        <a:cubicBezTo>
                          <a:pt x="-70774" y="4010825"/>
                          <a:pt x="51099" y="4090327"/>
                          <a:pt x="0" y="3909060"/>
                        </a:cubicBezTo>
                        <a:cubicBezTo>
                          <a:pt x="-51099" y="3727793"/>
                          <a:pt x="26663" y="3641567"/>
                          <a:pt x="0" y="3543300"/>
                        </a:cubicBezTo>
                        <a:cubicBezTo>
                          <a:pt x="-26663" y="3445033"/>
                          <a:pt x="15241" y="2985259"/>
                          <a:pt x="0" y="2834640"/>
                        </a:cubicBezTo>
                        <a:cubicBezTo>
                          <a:pt x="-15241" y="2684021"/>
                          <a:pt x="23095" y="2623777"/>
                          <a:pt x="0" y="2468880"/>
                        </a:cubicBezTo>
                        <a:cubicBezTo>
                          <a:pt x="-23095" y="2313983"/>
                          <a:pt x="25770" y="1902783"/>
                          <a:pt x="0" y="1760220"/>
                        </a:cubicBezTo>
                        <a:cubicBezTo>
                          <a:pt x="-25770" y="1617657"/>
                          <a:pt x="68877" y="1315302"/>
                          <a:pt x="0" y="1051560"/>
                        </a:cubicBezTo>
                        <a:cubicBezTo>
                          <a:pt x="-68877" y="787818"/>
                          <a:pt x="32918" y="651122"/>
                          <a:pt x="0" y="548640"/>
                        </a:cubicBezTo>
                        <a:cubicBezTo>
                          <a:pt x="-32918" y="446158"/>
                          <a:pt x="58037" y="17391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91947E-53C9-4298-930E-2C4197E5B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65" y="232237"/>
            <a:ext cx="11366270" cy="6393526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BF4C95-366F-4336-8AE1-D0AFD25B7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3628" y="-16626"/>
            <a:ext cx="2687745" cy="585468"/>
          </a:xfr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anchor="ctr">
            <a:norm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Diagram</a:t>
            </a:r>
          </a:p>
        </p:txBody>
      </p:sp>
    </p:spTree>
    <p:extLst>
      <p:ext uri="{BB962C8B-B14F-4D97-AF65-F5344CB8AC3E}">
        <p14:creationId xmlns:p14="http://schemas.microsoft.com/office/powerpoint/2010/main" val="13026348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BC71364-B1E5-4C5B-87F9-703032B1F269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oundRect">
            <a:avLst>
              <a:gd name="adj" fmla="val 0"/>
            </a:avLst>
          </a:prstGeom>
          <a:solidFill>
            <a:srgbClr val="1C1E24"/>
          </a:solidFill>
          <a:ln>
            <a:extLst>
              <a:ext uri="{C807C97D-BFC1-408E-A445-0C87EB9F89A2}">
                <ask:lineSketchStyleProps xmlns:ask="http://schemas.microsoft.com/office/drawing/2018/sketchyshapes" sd="909337479">
                  <a:custGeom>
                    <a:avLst/>
                    <a:gdLst>
                      <a:gd name="connsiteX0" fmla="*/ 0 w 12191999"/>
                      <a:gd name="connsiteY0" fmla="*/ 0 h 6858000"/>
                      <a:gd name="connsiteX1" fmla="*/ 0 w 12191999"/>
                      <a:gd name="connsiteY1" fmla="*/ 0 h 6858000"/>
                      <a:gd name="connsiteX2" fmla="*/ 580571 w 12191999"/>
                      <a:gd name="connsiteY2" fmla="*/ 0 h 6858000"/>
                      <a:gd name="connsiteX3" fmla="*/ 1283063 w 12191999"/>
                      <a:gd name="connsiteY3" fmla="*/ 0 h 6858000"/>
                      <a:gd name="connsiteX4" fmla="*/ 1619794 w 12191999"/>
                      <a:gd name="connsiteY4" fmla="*/ 0 h 6858000"/>
                      <a:gd name="connsiteX5" fmla="*/ 2444206 w 12191999"/>
                      <a:gd name="connsiteY5" fmla="*/ 0 h 6858000"/>
                      <a:gd name="connsiteX6" fmla="*/ 2902857 w 12191999"/>
                      <a:gd name="connsiteY6" fmla="*/ 0 h 6858000"/>
                      <a:gd name="connsiteX7" fmla="*/ 3605348 w 12191999"/>
                      <a:gd name="connsiteY7" fmla="*/ 0 h 6858000"/>
                      <a:gd name="connsiteX8" fmla="*/ 3820160 w 12191999"/>
                      <a:gd name="connsiteY8" fmla="*/ 0 h 6858000"/>
                      <a:gd name="connsiteX9" fmla="*/ 4644571 w 12191999"/>
                      <a:gd name="connsiteY9" fmla="*/ 0 h 6858000"/>
                      <a:gd name="connsiteX10" fmla="*/ 4859382 w 12191999"/>
                      <a:gd name="connsiteY10" fmla="*/ 0 h 6858000"/>
                      <a:gd name="connsiteX11" fmla="*/ 5439954 w 12191999"/>
                      <a:gd name="connsiteY11" fmla="*/ 0 h 6858000"/>
                      <a:gd name="connsiteX12" fmla="*/ 5776685 w 12191999"/>
                      <a:gd name="connsiteY12" fmla="*/ 0 h 6858000"/>
                      <a:gd name="connsiteX13" fmla="*/ 6601097 w 12191999"/>
                      <a:gd name="connsiteY13" fmla="*/ 0 h 6858000"/>
                      <a:gd name="connsiteX14" fmla="*/ 7425508 w 12191999"/>
                      <a:gd name="connsiteY14" fmla="*/ 0 h 6858000"/>
                      <a:gd name="connsiteX15" fmla="*/ 8249919 w 12191999"/>
                      <a:gd name="connsiteY15" fmla="*/ 0 h 6858000"/>
                      <a:gd name="connsiteX16" fmla="*/ 9074331 w 12191999"/>
                      <a:gd name="connsiteY16" fmla="*/ 0 h 6858000"/>
                      <a:gd name="connsiteX17" fmla="*/ 9411062 w 12191999"/>
                      <a:gd name="connsiteY17" fmla="*/ 0 h 6858000"/>
                      <a:gd name="connsiteX18" fmla="*/ 10113553 w 12191999"/>
                      <a:gd name="connsiteY18" fmla="*/ 0 h 6858000"/>
                      <a:gd name="connsiteX19" fmla="*/ 10450285 w 12191999"/>
                      <a:gd name="connsiteY19" fmla="*/ 0 h 6858000"/>
                      <a:gd name="connsiteX20" fmla="*/ 10908936 w 12191999"/>
                      <a:gd name="connsiteY20" fmla="*/ 0 h 6858000"/>
                      <a:gd name="connsiteX21" fmla="*/ 11489508 w 12191999"/>
                      <a:gd name="connsiteY21" fmla="*/ 0 h 6858000"/>
                      <a:gd name="connsiteX22" fmla="*/ 12191999 w 12191999"/>
                      <a:gd name="connsiteY22" fmla="*/ 0 h 6858000"/>
                      <a:gd name="connsiteX23" fmla="*/ 12191999 w 12191999"/>
                      <a:gd name="connsiteY23" fmla="*/ 0 h 6858000"/>
                      <a:gd name="connsiteX24" fmla="*/ 12191999 w 12191999"/>
                      <a:gd name="connsiteY24" fmla="*/ 708660 h 6858000"/>
                      <a:gd name="connsiteX25" fmla="*/ 12191999 w 12191999"/>
                      <a:gd name="connsiteY25" fmla="*/ 1280160 h 6858000"/>
                      <a:gd name="connsiteX26" fmla="*/ 12191999 w 12191999"/>
                      <a:gd name="connsiteY26" fmla="*/ 1988820 h 6858000"/>
                      <a:gd name="connsiteX27" fmla="*/ 12191999 w 12191999"/>
                      <a:gd name="connsiteY27" fmla="*/ 2560320 h 6858000"/>
                      <a:gd name="connsiteX28" fmla="*/ 12191999 w 12191999"/>
                      <a:gd name="connsiteY28" fmla="*/ 2926080 h 6858000"/>
                      <a:gd name="connsiteX29" fmla="*/ 12191999 w 12191999"/>
                      <a:gd name="connsiteY29" fmla="*/ 3291840 h 6858000"/>
                      <a:gd name="connsiteX30" fmla="*/ 12191999 w 12191999"/>
                      <a:gd name="connsiteY30" fmla="*/ 3863340 h 6858000"/>
                      <a:gd name="connsiteX31" fmla="*/ 12191999 w 12191999"/>
                      <a:gd name="connsiteY31" fmla="*/ 4366260 h 6858000"/>
                      <a:gd name="connsiteX32" fmla="*/ 12191999 w 12191999"/>
                      <a:gd name="connsiteY32" fmla="*/ 4869180 h 6858000"/>
                      <a:gd name="connsiteX33" fmla="*/ 12191999 w 12191999"/>
                      <a:gd name="connsiteY33" fmla="*/ 5440680 h 6858000"/>
                      <a:gd name="connsiteX34" fmla="*/ 12191999 w 12191999"/>
                      <a:gd name="connsiteY34" fmla="*/ 6149340 h 6858000"/>
                      <a:gd name="connsiteX35" fmla="*/ 12191999 w 12191999"/>
                      <a:gd name="connsiteY35" fmla="*/ 6858000 h 6858000"/>
                      <a:gd name="connsiteX36" fmla="*/ 12191999 w 12191999"/>
                      <a:gd name="connsiteY36" fmla="*/ 6858000 h 6858000"/>
                      <a:gd name="connsiteX37" fmla="*/ 11367588 w 12191999"/>
                      <a:gd name="connsiteY37" fmla="*/ 6858000 h 6858000"/>
                      <a:gd name="connsiteX38" fmla="*/ 11030856 w 12191999"/>
                      <a:gd name="connsiteY38" fmla="*/ 6858000 h 6858000"/>
                      <a:gd name="connsiteX39" fmla="*/ 10816045 w 12191999"/>
                      <a:gd name="connsiteY39" fmla="*/ 6858000 h 6858000"/>
                      <a:gd name="connsiteX40" fmla="*/ 10357393 w 12191999"/>
                      <a:gd name="connsiteY40" fmla="*/ 6858000 h 6858000"/>
                      <a:gd name="connsiteX41" fmla="*/ 9898742 w 12191999"/>
                      <a:gd name="connsiteY41" fmla="*/ 6858000 h 6858000"/>
                      <a:gd name="connsiteX42" fmla="*/ 9440091 w 12191999"/>
                      <a:gd name="connsiteY42" fmla="*/ 6858000 h 6858000"/>
                      <a:gd name="connsiteX43" fmla="*/ 9225279 w 12191999"/>
                      <a:gd name="connsiteY43" fmla="*/ 6858000 h 6858000"/>
                      <a:gd name="connsiteX44" fmla="*/ 9010468 w 12191999"/>
                      <a:gd name="connsiteY44" fmla="*/ 6858000 h 6858000"/>
                      <a:gd name="connsiteX45" fmla="*/ 8551816 w 12191999"/>
                      <a:gd name="connsiteY45" fmla="*/ 6858000 h 6858000"/>
                      <a:gd name="connsiteX46" fmla="*/ 7849325 w 12191999"/>
                      <a:gd name="connsiteY46" fmla="*/ 6858000 h 6858000"/>
                      <a:gd name="connsiteX47" fmla="*/ 7390674 w 12191999"/>
                      <a:gd name="connsiteY47" fmla="*/ 6858000 h 6858000"/>
                      <a:gd name="connsiteX48" fmla="*/ 6688182 w 12191999"/>
                      <a:gd name="connsiteY48" fmla="*/ 6858000 h 6858000"/>
                      <a:gd name="connsiteX49" fmla="*/ 6229531 w 12191999"/>
                      <a:gd name="connsiteY49" fmla="*/ 6858000 h 6858000"/>
                      <a:gd name="connsiteX50" fmla="*/ 6014720 w 12191999"/>
                      <a:gd name="connsiteY50" fmla="*/ 6858000 h 6858000"/>
                      <a:gd name="connsiteX51" fmla="*/ 5190308 w 12191999"/>
                      <a:gd name="connsiteY51" fmla="*/ 6858000 h 6858000"/>
                      <a:gd name="connsiteX52" fmla="*/ 4731657 w 12191999"/>
                      <a:gd name="connsiteY52" fmla="*/ 6858000 h 6858000"/>
                      <a:gd name="connsiteX53" fmla="*/ 4516845 w 12191999"/>
                      <a:gd name="connsiteY53" fmla="*/ 6858000 h 6858000"/>
                      <a:gd name="connsiteX54" fmla="*/ 3936274 w 12191999"/>
                      <a:gd name="connsiteY54" fmla="*/ 6858000 h 6858000"/>
                      <a:gd name="connsiteX55" fmla="*/ 3233783 w 12191999"/>
                      <a:gd name="connsiteY55" fmla="*/ 6858000 h 6858000"/>
                      <a:gd name="connsiteX56" fmla="*/ 2775131 w 12191999"/>
                      <a:gd name="connsiteY56" fmla="*/ 6858000 h 6858000"/>
                      <a:gd name="connsiteX57" fmla="*/ 1950720 w 12191999"/>
                      <a:gd name="connsiteY57" fmla="*/ 6858000 h 6858000"/>
                      <a:gd name="connsiteX58" fmla="*/ 1248228 w 12191999"/>
                      <a:gd name="connsiteY58" fmla="*/ 6858000 h 6858000"/>
                      <a:gd name="connsiteX59" fmla="*/ 0 w 12191999"/>
                      <a:gd name="connsiteY59" fmla="*/ 6858000 h 6858000"/>
                      <a:gd name="connsiteX60" fmla="*/ 0 w 12191999"/>
                      <a:gd name="connsiteY60" fmla="*/ 6858000 h 6858000"/>
                      <a:gd name="connsiteX61" fmla="*/ 0 w 12191999"/>
                      <a:gd name="connsiteY61" fmla="*/ 6355080 h 6858000"/>
                      <a:gd name="connsiteX62" fmla="*/ 0 w 12191999"/>
                      <a:gd name="connsiteY62" fmla="*/ 5852160 h 6858000"/>
                      <a:gd name="connsiteX63" fmla="*/ 0 w 12191999"/>
                      <a:gd name="connsiteY63" fmla="*/ 5280660 h 6858000"/>
                      <a:gd name="connsiteX64" fmla="*/ 0 w 12191999"/>
                      <a:gd name="connsiteY64" fmla="*/ 4777740 h 6858000"/>
                      <a:gd name="connsiteX65" fmla="*/ 0 w 12191999"/>
                      <a:gd name="connsiteY65" fmla="*/ 4411980 h 6858000"/>
                      <a:gd name="connsiteX66" fmla="*/ 0 w 12191999"/>
                      <a:gd name="connsiteY66" fmla="*/ 3909060 h 6858000"/>
                      <a:gd name="connsiteX67" fmla="*/ 0 w 12191999"/>
                      <a:gd name="connsiteY67" fmla="*/ 3200400 h 6858000"/>
                      <a:gd name="connsiteX68" fmla="*/ 0 w 12191999"/>
                      <a:gd name="connsiteY68" fmla="*/ 2628900 h 6858000"/>
                      <a:gd name="connsiteX69" fmla="*/ 0 w 12191999"/>
                      <a:gd name="connsiteY69" fmla="*/ 2125980 h 6858000"/>
                      <a:gd name="connsiteX70" fmla="*/ 0 w 12191999"/>
                      <a:gd name="connsiteY70" fmla="*/ 1485900 h 6858000"/>
                      <a:gd name="connsiteX71" fmla="*/ 0 w 12191999"/>
                      <a:gd name="connsiteY71" fmla="*/ 1051560 h 6858000"/>
                      <a:gd name="connsiteX72" fmla="*/ 0 w 12191999"/>
                      <a:gd name="connsiteY72" fmla="*/ 548640 h 6858000"/>
                      <a:gd name="connsiteX73" fmla="*/ 0 w 12191999"/>
                      <a:gd name="connsiteY73" fmla="*/ 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</a:cxnLst>
                    <a:rect l="l" t="t" r="r" b="b"/>
                    <a:pathLst>
                      <a:path w="12191999" h="6858000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  <a:cubicBezTo>
                          <a:pt x="247706" y="-68175"/>
                          <a:pt x="419097" y="3030"/>
                          <a:pt x="580571" y="0"/>
                        </a:cubicBezTo>
                        <a:cubicBezTo>
                          <a:pt x="742045" y="-3030"/>
                          <a:pt x="963578" y="22325"/>
                          <a:pt x="1283063" y="0"/>
                        </a:cubicBezTo>
                        <a:cubicBezTo>
                          <a:pt x="1602548" y="-22325"/>
                          <a:pt x="1530109" y="7492"/>
                          <a:pt x="1619794" y="0"/>
                        </a:cubicBezTo>
                        <a:cubicBezTo>
                          <a:pt x="1709479" y="-7492"/>
                          <a:pt x="2073512" y="88536"/>
                          <a:pt x="2444206" y="0"/>
                        </a:cubicBezTo>
                        <a:cubicBezTo>
                          <a:pt x="2814900" y="-88536"/>
                          <a:pt x="2695235" y="26894"/>
                          <a:pt x="2902857" y="0"/>
                        </a:cubicBezTo>
                        <a:cubicBezTo>
                          <a:pt x="3110479" y="-26894"/>
                          <a:pt x="3457978" y="45631"/>
                          <a:pt x="3605348" y="0"/>
                        </a:cubicBezTo>
                        <a:cubicBezTo>
                          <a:pt x="3752718" y="-45631"/>
                          <a:pt x="3743992" y="17504"/>
                          <a:pt x="3820160" y="0"/>
                        </a:cubicBezTo>
                        <a:cubicBezTo>
                          <a:pt x="3896328" y="-17504"/>
                          <a:pt x="4402418" y="24974"/>
                          <a:pt x="4644571" y="0"/>
                        </a:cubicBezTo>
                        <a:cubicBezTo>
                          <a:pt x="4886724" y="-24974"/>
                          <a:pt x="4816396" y="19273"/>
                          <a:pt x="4859382" y="0"/>
                        </a:cubicBezTo>
                        <a:cubicBezTo>
                          <a:pt x="4902368" y="-19273"/>
                          <a:pt x="5210068" y="34043"/>
                          <a:pt x="5439954" y="0"/>
                        </a:cubicBezTo>
                        <a:cubicBezTo>
                          <a:pt x="5669840" y="-34043"/>
                          <a:pt x="5610578" y="36283"/>
                          <a:pt x="5776685" y="0"/>
                        </a:cubicBezTo>
                        <a:cubicBezTo>
                          <a:pt x="5942792" y="-36283"/>
                          <a:pt x="6345551" y="97038"/>
                          <a:pt x="6601097" y="0"/>
                        </a:cubicBezTo>
                        <a:cubicBezTo>
                          <a:pt x="6856643" y="-97038"/>
                          <a:pt x="7130065" y="27425"/>
                          <a:pt x="7425508" y="0"/>
                        </a:cubicBezTo>
                        <a:cubicBezTo>
                          <a:pt x="7720951" y="-27425"/>
                          <a:pt x="7921973" y="61891"/>
                          <a:pt x="8249919" y="0"/>
                        </a:cubicBezTo>
                        <a:cubicBezTo>
                          <a:pt x="8577865" y="-61891"/>
                          <a:pt x="8754158" y="31885"/>
                          <a:pt x="9074331" y="0"/>
                        </a:cubicBezTo>
                        <a:cubicBezTo>
                          <a:pt x="9394504" y="-31885"/>
                          <a:pt x="9298610" y="15754"/>
                          <a:pt x="9411062" y="0"/>
                        </a:cubicBezTo>
                        <a:cubicBezTo>
                          <a:pt x="9523514" y="-15754"/>
                          <a:pt x="9826057" y="30867"/>
                          <a:pt x="10113553" y="0"/>
                        </a:cubicBezTo>
                        <a:cubicBezTo>
                          <a:pt x="10401049" y="-30867"/>
                          <a:pt x="10332015" y="39185"/>
                          <a:pt x="10450285" y="0"/>
                        </a:cubicBezTo>
                        <a:cubicBezTo>
                          <a:pt x="10568555" y="-39185"/>
                          <a:pt x="10720838" y="36770"/>
                          <a:pt x="10908936" y="0"/>
                        </a:cubicBezTo>
                        <a:cubicBezTo>
                          <a:pt x="11097034" y="-36770"/>
                          <a:pt x="11358260" y="35512"/>
                          <a:pt x="11489508" y="0"/>
                        </a:cubicBezTo>
                        <a:cubicBezTo>
                          <a:pt x="11620756" y="-35512"/>
                          <a:pt x="11903209" y="74949"/>
                          <a:pt x="12191999" y="0"/>
                        </a:cubicBezTo>
                        <a:lnTo>
                          <a:pt x="12191999" y="0"/>
                        </a:lnTo>
                        <a:cubicBezTo>
                          <a:pt x="12247158" y="148085"/>
                          <a:pt x="12149726" y="551181"/>
                          <a:pt x="12191999" y="708660"/>
                        </a:cubicBezTo>
                        <a:cubicBezTo>
                          <a:pt x="12234272" y="866139"/>
                          <a:pt x="12132344" y="1099052"/>
                          <a:pt x="12191999" y="1280160"/>
                        </a:cubicBezTo>
                        <a:cubicBezTo>
                          <a:pt x="12251654" y="1461268"/>
                          <a:pt x="12120505" y="1836270"/>
                          <a:pt x="12191999" y="1988820"/>
                        </a:cubicBezTo>
                        <a:cubicBezTo>
                          <a:pt x="12263493" y="2141370"/>
                          <a:pt x="12130328" y="2398313"/>
                          <a:pt x="12191999" y="2560320"/>
                        </a:cubicBezTo>
                        <a:cubicBezTo>
                          <a:pt x="12253670" y="2722327"/>
                          <a:pt x="12172163" y="2836870"/>
                          <a:pt x="12191999" y="2926080"/>
                        </a:cubicBezTo>
                        <a:cubicBezTo>
                          <a:pt x="12211835" y="3015290"/>
                          <a:pt x="12153177" y="3111108"/>
                          <a:pt x="12191999" y="3291840"/>
                        </a:cubicBezTo>
                        <a:cubicBezTo>
                          <a:pt x="12230821" y="3472572"/>
                          <a:pt x="12161963" y="3578269"/>
                          <a:pt x="12191999" y="3863340"/>
                        </a:cubicBezTo>
                        <a:cubicBezTo>
                          <a:pt x="12222035" y="4148411"/>
                          <a:pt x="12189176" y="4155622"/>
                          <a:pt x="12191999" y="4366260"/>
                        </a:cubicBezTo>
                        <a:cubicBezTo>
                          <a:pt x="12194822" y="4576898"/>
                          <a:pt x="12151393" y="4757232"/>
                          <a:pt x="12191999" y="4869180"/>
                        </a:cubicBezTo>
                        <a:cubicBezTo>
                          <a:pt x="12232605" y="4981128"/>
                          <a:pt x="12180894" y="5240601"/>
                          <a:pt x="12191999" y="5440680"/>
                        </a:cubicBezTo>
                        <a:cubicBezTo>
                          <a:pt x="12203104" y="5640759"/>
                          <a:pt x="12165668" y="5967769"/>
                          <a:pt x="12191999" y="6149340"/>
                        </a:cubicBezTo>
                        <a:cubicBezTo>
                          <a:pt x="12218330" y="6330911"/>
                          <a:pt x="12183590" y="6527808"/>
                          <a:pt x="12191999" y="6858000"/>
                        </a:cubicBezTo>
                        <a:lnTo>
                          <a:pt x="12191999" y="6858000"/>
                        </a:lnTo>
                        <a:cubicBezTo>
                          <a:pt x="11828262" y="6944884"/>
                          <a:pt x="11579106" y="6800115"/>
                          <a:pt x="11367588" y="6858000"/>
                        </a:cubicBezTo>
                        <a:cubicBezTo>
                          <a:pt x="11156070" y="6915885"/>
                          <a:pt x="11159871" y="6842458"/>
                          <a:pt x="11030856" y="6858000"/>
                        </a:cubicBezTo>
                        <a:cubicBezTo>
                          <a:pt x="10901841" y="6873542"/>
                          <a:pt x="10880820" y="6842620"/>
                          <a:pt x="10816045" y="6858000"/>
                        </a:cubicBezTo>
                        <a:cubicBezTo>
                          <a:pt x="10751270" y="6873380"/>
                          <a:pt x="10562101" y="6852258"/>
                          <a:pt x="10357393" y="6858000"/>
                        </a:cubicBezTo>
                        <a:cubicBezTo>
                          <a:pt x="10152685" y="6863742"/>
                          <a:pt x="10019822" y="6845781"/>
                          <a:pt x="9898742" y="6858000"/>
                        </a:cubicBezTo>
                        <a:cubicBezTo>
                          <a:pt x="9777662" y="6870219"/>
                          <a:pt x="9646230" y="6843949"/>
                          <a:pt x="9440091" y="6858000"/>
                        </a:cubicBezTo>
                        <a:cubicBezTo>
                          <a:pt x="9233952" y="6872051"/>
                          <a:pt x="9309326" y="6851645"/>
                          <a:pt x="9225279" y="6858000"/>
                        </a:cubicBezTo>
                        <a:cubicBezTo>
                          <a:pt x="9141232" y="6864355"/>
                          <a:pt x="9099320" y="6840042"/>
                          <a:pt x="9010468" y="6858000"/>
                        </a:cubicBezTo>
                        <a:cubicBezTo>
                          <a:pt x="8921616" y="6875958"/>
                          <a:pt x="8774802" y="6842931"/>
                          <a:pt x="8551816" y="6858000"/>
                        </a:cubicBezTo>
                        <a:cubicBezTo>
                          <a:pt x="8328830" y="6873069"/>
                          <a:pt x="8048976" y="6803481"/>
                          <a:pt x="7849325" y="6858000"/>
                        </a:cubicBezTo>
                        <a:cubicBezTo>
                          <a:pt x="7649674" y="6912519"/>
                          <a:pt x="7516387" y="6819834"/>
                          <a:pt x="7390674" y="6858000"/>
                        </a:cubicBezTo>
                        <a:cubicBezTo>
                          <a:pt x="7264961" y="6896166"/>
                          <a:pt x="7027175" y="6837536"/>
                          <a:pt x="6688182" y="6858000"/>
                        </a:cubicBezTo>
                        <a:cubicBezTo>
                          <a:pt x="6349189" y="6878464"/>
                          <a:pt x="6329844" y="6827932"/>
                          <a:pt x="6229531" y="6858000"/>
                        </a:cubicBezTo>
                        <a:cubicBezTo>
                          <a:pt x="6129218" y="6888068"/>
                          <a:pt x="6070224" y="6835724"/>
                          <a:pt x="6014720" y="6858000"/>
                        </a:cubicBezTo>
                        <a:cubicBezTo>
                          <a:pt x="5959216" y="6880276"/>
                          <a:pt x="5593110" y="6761031"/>
                          <a:pt x="5190308" y="6858000"/>
                        </a:cubicBezTo>
                        <a:cubicBezTo>
                          <a:pt x="4787506" y="6954969"/>
                          <a:pt x="4850907" y="6815492"/>
                          <a:pt x="4731657" y="6858000"/>
                        </a:cubicBezTo>
                        <a:cubicBezTo>
                          <a:pt x="4612407" y="6900508"/>
                          <a:pt x="4593694" y="6853360"/>
                          <a:pt x="4516845" y="6858000"/>
                        </a:cubicBezTo>
                        <a:cubicBezTo>
                          <a:pt x="4439996" y="6862640"/>
                          <a:pt x="4056069" y="6829614"/>
                          <a:pt x="3936274" y="6858000"/>
                        </a:cubicBezTo>
                        <a:cubicBezTo>
                          <a:pt x="3816479" y="6886386"/>
                          <a:pt x="3382325" y="6827229"/>
                          <a:pt x="3233783" y="6858000"/>
                        </a:cubicBezTo>
                        <a:cubicBezTo>
                          <a:pt x="3085241" y="6888771"/>
                          <a:pt x="2890176" y="6811437"/>
                          <a:pt x="2775131" y="6858000"/>
                        </a:cubicBezTo>
                        <a:cubicBezTo>
                          <a:pt x="2660086" y="6904563"/>
                          <a:pt x="2276337" y="6760243"/>
                          <a:pt x="1950720" y="6858000"/>
                        </a:cubicBezTo>
                        <a:cubicBezTo>
                          <a:pt x="1625103" y="6955757"/>
                          <a:pt x="1429803" y="6788128"/>
                          <a:pt x="1248228" y="6858000"/>
                        </a:cubicBezTo>
                        <a:cubicBezTo>
                          <a:pt x="1066653" y="6927872"/>
                          <a:pt x="318689" y="6763348"/>
                          <a:pt x="0" y="6858000"/>
                        </a:cubicBezTo>
                        <a:lnTo>
                          <a:pt x="0" y="6858000"/>
                        </a:lnTo>
                        <a:cubicBezTo>
                          <a:pt x="-43951" y="6706268"/>
                          <a:pt x="50610" y="6525139"/>
                          <a:pt x="0" y="6355080"/>
                        </a:cubicBezTo>
                        <a:cubicBezTo>
                          <a:pt x="-50610" y="6185021"/>
                          <a:pt x="3035" y="5977452"/>
                          <a:pt x="0" y="5852160"/>
                        </a:cubicBezTo>
                        <a:cubicBezTo>
                          <a:pt x="-3035" y="5726868"/>
                          <a:pt x="7771" y="5426305"/>
                          <a:pt x="0" y="5280660"/>
                        </a:cubicBezTo>
                        <a:cubicBezTo>
                          <a:pt x="-7771" y="5135015"/>
                          <a:pt x="29160" y="5009373"/>
                          <a:pt x="0" y="4777740"/>
                        </a:cubicBezTo>
                        <a:cubicBezTo>
                          <a:pt x="-29160" y="4546107"/>
                          <a:pt x="9474" y="4560594"/>
                          <a:pt x="0" y="4411980"/>
                        </a:cubicBezTo>
                        <a:cubicBezTo>
                          <a:pt x="-9474" y="4263366"/>
                          <a:pt x="20372" y="4055221"/>
                          <a:pt x="0" y="3909060"/>
                        </a:cubicBezTo>
                        <a:cubicBezTo>
                          <a:pt x="-20372" y="3762899"/>
                          <a:pt x="60359" y="3436068"/>
                          <a:pt x="0" y="3200400"/>
                        </a:cubicBezTo>
                        <a:cubicBezTo>
                          <a:pt x="-60359" y="2964732"/>
                          <a:pt x="47145" y="2803901"/>
                          <a:pt x="0" y="2628900"/>
                        </a:cubicBezTo>
                        <a:cubicBezTo>
                          <a:pt x="-47145" y="2453899"/>
                          <a:pt x="57487" y="2361619"/>
                          <a:pt x="0" y="2125980"/>
                        </a:cubicBezTo>
                        <a:cubicBezTo>
                          <a:pt x="-57487" y="1890341"/>
                          <a:pt x="1268" y="1719033"/>
                          <a:pt x="0" y="1485900"/>
                        </a:cubicBezTo>
                        <a:cubicBezTo>
                          <a:pt x="-1268" y="1252767"/>
                          <a:pt x="49393" y="1159435"/>
                          <a:pt x="0" y="1051560"/>
                        </a:cubicBezTo>
                        <a:cubicBezTo>
                          <a:pt x="-49393" y="943685"/>
                          <a:pt x="35492" y="753219"/>
                          <a:pt x="0" y="548640"/>
                        </a:cubicBezTo>
                        <a:cubicBezTo>
                          <a:pt x="-35492" y="344061"/>
                          <a:pt x="31188" y="219320"/>
                          <a:pt x="0" y="0"/>
                        </a:cubicBezTo>
                        <a:close/>
                      </a:path>
                      <a:path w="12191999" h="6858000" stroke="0" extrusionOk="0">
                        <a:moveTo>
                          <a:pt x="0" y="0"/>
                        </a:moveTo>
                        <a:lnTo>
                          <a:pt x="0" y="0"/>
                        </a:lnTo>
                        <a:cubicBezTo>
                          <a:pt x="218674" y="-26552"/>
                          <a:pt x="537832" y="1017"/>
                          <a:pt x="702491" y="0"/>
                        </a:cubicBezTo>
                        <a:cubicBezTo>
                          <a:pt x="867150" y="-1017"/>
                          <a:pt x="1180993" y="54942"/>
                          <a:pt x="1526903" y="0"/>
                        </a:cubicBezTo>
                        <a:cubicBezTo>
                          <a:pt x="1872813" y="-54942"/>
                          <a:pt x="2039695" y="58026"/>
                          <a:pt x="2351314" y="0"/>
                        </a:cubicBezTo>
                        <a:cubicBezTo>
                          <a:pt x="2662933" y="-58026"/>
                          <a:pt x="2465227" y="7742"/>
                          <a:pt x="2566126" y="0"/>
                        </a:cubicBezTo>
                        <a:cubicBezTo>
                          <a:pt x="2667025" y="-7742"/>
                          <a:pt x="2997446" y="24072"/>
                          <a:pt x="3268617" y="0"/>
                        </a:cubicBezTo>
                        <a:cubicBezTo>
                          <a:pt x="3539788" y="-24072"/>
                          <a:pt x="3430712" y="22963"/>
                          <a:pt x="3483428" y="0"/>
                        </a:cubicBezTo>
                        <a:cubicBezTo>
                          <a:pt x="3536144" y="-22963"/>
                          <a:pt x="3749025" y="16666"/>
                          <a:pt x="3942080" y="0"/>
                        </a:cubicBezTo>
                        <a:cubicBezTo>
                          <a:pt x="4135135" y="-16666"/>
                          <a:pt x="4349407" y="5379"/>
                          <a:pt x="4522651" y="0"/>
                        </a:cubicBezTo>
                        <a:cubicBezTo>
                          <a:pt x="4695895" y="-5379"/>
                          <a:pt x="4671651" y="8955"/>
                          <a:pt x="4737462" y="0"/>
                        </a:cubicBezTo>
                        <a:cubicBezTo>
                          <a:pt x="4803273" y="-8955"/>
                          <a:pt x="5173490" y="23505"/>
                          <a:pt x="5439954" y="0"/>
                        </a:cubicBezTo>
                        <a:cubicBezTo>
                          <a:pt x="5706418" y="-23505"/>
                          <a:pt x="5978014" y="29893"/>
                          <a:pt x="6142445" y="0"/>
                        </a:cubicBezTo>
                        <a:cubicBezTo>
                          <a:pt x="6306876" y="-29893"/>
                          <a:pt x="6684690" y="85341"/>
                          <a:pt x="6966857" y="0"/>
                        </a:cubicBezTo>
                        <a:cubicBezTo>
                          <a:pt x="7249024" y="-85341"/>
                          <a:pt x="7093965" y="9452"/>
                          <a:pt x="7181668" y="0"/>
                        </a:cubicBezTo>
                        <a:cubicBezTo>
                          <a:pt x="7269371" y="-9452"/>
                          <a:pt x="7567621" y="45527"/>
                          <a:pt x="7762239" y="0"/>
                        </a:cubicBezTo>
                        <a:cubicBezTo>
                          <a:pt x="7956857" y="-45527"/>
                          <a:pt x="8025384" y="30720"/>
                          <a:pt x="8220891" y="0"/>
                        </a:cubicBezTo>
                        <a:cubicBezTo>
                          <a:pt x="8416398" y="-30720"/>
                          <a:pt x="8623001" y="65464"/>
                          <a:pt x="8923382" y="0"/>
                        </a:cubicBezTo>
                        <a:cubicBezTo>
                          <a:pt x="9223763" y="-65464"/>
                          <a:pt x="9055520" y="23216"/>
                          <a:pt x="9138194" y="0"/>
                        </a:cubicBezTo>
                        <a:cubicBezTo>
                          <a:pt x="9220868" y="-23216"/>
                          <a:pt x="9583913" y="23409"/>
                          <a:pt x="9840685" y="0"/>
                        </a:cubicBezTo>
                        <a:cubicBezTo>
                          <a:pt x="10097457" y="-23409"/>
                          <a:pt x="10153905" y="39396"/>
                          <a:pt x="10299336" y="0"/>
                        </a:cubicBezTo>
                        <a:cubicBezTo>
                          <a:pt x="10444767" y="-39396"/>
                          <a:pt x="10873719" y="41302"/>
                          <a:pt x="11123748" y="0"/>
                        </a:cubicBezTo>
                        <a:cubicBezTo>
                          <a:pt x="11373777" y="-41302"/>
                          <a:pt x="11866235" y="18825"/>
                          <a:pt x="12191999" y="0"/>
                        </a:cubicBezTo>
                        <a:lnTo>
                          <a:pt x="12191999" y="0"/>
                        </a:lnTo>
                        <a:cubicBezTo>
                          <a:pt x="12231117" y="121277"/>
                          <a:pt x="12175149" y="321140"/>
                          <a:pt x="12191999" y="434340"/>
                        </a:cubicBezTo>
                        <a:cubicBezTo>
                          <a:pt x="12208849" y="547540"/>
                          <a:pt x="12187735" y="733345"/>
                          <a:pt x="12191999" y="868680"/>
                        </a:cubicBezTo>
                        <a:cubicBezTo>
                          <a:pt x="12196263" y="1004015"/>
                          <a:pt x="12184379" y="1139650"/>
                          <a:pt x="12191999" y="1234440"/>
                        </a:cubicBezTo>
                        <a:cubicBezTo>
                          <a:pt x="12199619" y="1329230"/>
                          <a:pt x="12131816" y="1553624"/>
                          <a:pt x="12191999" y="1805940"/>
                        </a:cubicBezTo>
                        <a:cubicBezTo>
                          <a:pt x="12252182" y="2058256"/>
                          <a:pt x="12168491" y="2122712"/>
                          <a:pt x="12191999" y="2377440"/>
                        </a:cubicBezTo>
                        <a:cubicBezTo>
                          <a:pt x="12215507" y="2632168"/>
                          <a:pt x="12112450" y="2832854"/>
                          <a:pt x="12191999" y="3086100"/>
                        </a:cubicBezTo>
                        <a:cubicBezTo>
                          <a:pt x="12271548" y="3339346"/>
                          <a:pt x="12165354" y="3610323"/>
                          <a:pt x="12191999" y="3794760"/>
                        </a:cubicBezTo>
                        <a:cubicBezTo>
                          <a:pt x="12218644" y="3979197"/>
                          <a:pt x="12176500" y="4146328"/>
                          <a:pt x="12191999" y="4434840"/>
                        </a:cubicBezTo>
                        <a:cubicBezTo>
                          <a:pt x="12207498" y="4723352"/>
                          <a:pt x="12145574" y="4781407"/>
                          <a:pt x="12191999" y="4869180"/>
                        </a:cubicBezTo>
                        <a:cubicBezTo>
                          <a:pt x="12238424" y="4956953"/>
                          <a:pt x="12151844" y="5245470"/>
                          <a:pt x="12191999" y="5440680"/>
                        </a:cubicBezTo>
                        <a:cubicBezTo>
                          <a:pt x="12232154" y="5635890"/>
                          <a:pt x="12164059" y="5829543"/>
                          <a:pt x="12191999" y="5943600"/>
                        </a:cubicBezTo>
                        <a:cubicBezTo>
                          <a:pt x="12219939" y="6057657"/>
                          <a:pt x="12150179" y="6502011"/>
                          <a:pt x="12191999" y="6858000"/>
                        </a:cubicBezTo>
                        <a:lnTo>
                          <a:pt x="12191999" y="6858000"/>
                        </a:lnTo>
                        <a:cubicBezTo>
                          <a:pt x="12005509" y="6876542"/>
                          <a:pt x="11789012" y="6787772"/>
                          <a:pt x="11489508" y="6858000"/>
                        </a:cubicBezTo>
                        <a:cubicBezTo>
                          <a:pt x="11190004" y="6928228"/>
                          <a:pt x="11309899" y="6849860"/>
                          <a:pt x="11152776" y="6858000"/>
                        </a:cubicBezTo>
                        <a:cubicBezTo>
                          <a:pt x="10995653" y="6866140"/>
                          <a:pt x="10794392" y="6787657"/>
                          <a:pt x="10450285" y="6858000"/>
                        </a:cubicBezTo>
                        <a:cubicBezTo>
                          <a:pt x="10106178" y="6928343"/>
                          <a:pt x="10118807" y="6836593"/>
                          <a:pt x="9991633" y="6858000"/>
                        </a:cubicBezTo>
                        <a:cubicBezTo>
                          <a:pt x="9864459" y="6879407"/>
                          <a:pt x="9631921" y="6857075"/>
                          <a:pt x="9411062" y="6858000"/>
                        </a:cubicBezTo>
                        <a:cubicBezTo>
                          <a:pt x="9190203" y="6858925"/>
                          <a:pt x="9229425" y="6821369"/>
                          <a:pt x="9074331" y="6858000"/>
                        </a:cubicBezTo>
                        <a:cubicBezTo>
                          <a:pt x="8919237" y="6894631"/>
                          <a:pt x="8845891" y="6844853"/>
                          <a:pt x="8737599" y="6858000"/>
                        </a:cubicBezTo>
                        <a:cubicBezTo>
                          <a:pt x="8629307" y="6871147"/>
                          <a:pt x="8315618" y="6805854"/>
                          <a:pt x="8157028" y="6858000"/>
                        </a:cubicBezTo>
                        <a:cubicBezTo>
                          <a:pt x="7998438" y="6910146"/>
                          <a:pt x="8042474" y="6845503"/>
                          <a:pt x="7942216" y="6858000"/>
                        </a:cubicBezTo>
                        <a:cubicBezTo>
                          <a:pt x="7841958" y="6870497"/>
                          <a:pt x="7537024" y="6811486"/>
                          <a:pt x="7239725" y="6858000"/>
                        </a:cubicBezTo>
                        <a:cubicBezTo>
                          <a:pt x="6942426" y="6904514"/>
                          <a:pt x="6805240" y="6826946"/>
                          <a:pt x="6659154" y="6858000"/>
                        </a:cubicBezTo>
                        <a:cubicBezTo>
                          <a:pt x="6513068" y="6889054"/>
                          <a:pt x="6293068" y="6786356"/>
                          <a:pt x="5956662" y="6858000"/>
                        </a:cubicBezTo>
                        <a:cubicBezTo>
                          <a:pt x="5620256" y="6929644"/>
                          <a:pt x="5840356" y="6836544"/>
                          <a:pt x="5741851" y="6858000"/>
                        </a:cubicBezTo>
                        <a:cubicBezTo>
                          <a:pt x="5643346" y="6879456"/>
                          <a:pt x="5211888" y="6836319"/>
                          <a:pt x="4917440" y="6858000"/>
                        </a:cubicBezTo>
                        <a:cubicBezTo>
                          <a:pt x="4622992" y="6879681"/>
                          <a:pt x="4703221" y="6824006"/>
                          <a:pt x="4580708" y="6858000"/>
                        </a:cubicBezTo>
                        <a:cubicBezTo>
                          <a:pt x="4458195" y="6891994"/>
                          <a:pt x="4268761" y="6795800"/>
                          <a:pt x="4000137" y="6858000"/>
                        </a:cubicBezTo>
                        <a:cubicBezTo>
                          <a:pt x="3731513" y="6920200"/>
                          <a:pt x="3564048" y="6774124"/>
                          <a:pt x="3175725" y="6858000"/>
                        </a:cubicBezTo>
                        <a:cubicBezTo>
                          <a:pt x="2787402" y="6941876"/>
                          <a:pt x="3016538" y="6833496"/>
                          <a:pt x="2960914" y="6858000"/>
                        </a:cubicBezTo>
                        <a:cubicBezTo>
                          <a:pt x="2905290" y="6882504"/>
                          <a:pt x="2794753" y="6852922"/>
                          <a:pt x="2746103" y="6858000"/>
                        </a:cubicBezTo>
                        <a:cubicBezTo>
                          <a:pt x="2697453" y="6863078"/>
                          <a:pt x="2447511" y="6832479"/>
                          <a:pt x="2287451" y="6858000"/>
                        </a:cubicBezTo>
                        <a:cubicBezTo>
                          <a:pt x="2127391" y="6883521"/>
                          <a:pt x="1639786" y="6778479"/>
                          <a:pt x="1463040" y="6858000"/>
                        </a:cubicBezTo>
                        <a:cubicBezTo>
                          <a:pt x="1286294" y="6937521"/>
                          <a:pt x="1350065" y="6832333"/>
                          <a:pt x="1248228" y="6858000"/>
                        </a:cubicBezTo>
                        <a:cubicBezTo>
                          <a:pt x="1146391" y="6883667"/>
                          <a:pt x="1058516" y="6853755"/>
                          <a:pt x="911497" y="6858000"/>
                        </a:cubicBezTo>
                        <a:cubicBezTo>
                          <a:pt x="764478" y="6862245"/>
                          <a:pt x="705601" y="6850375"/>
                          <a:pt x="574766" y="6858000"/>
                        </a:cubicBezTo>
                        <a:cubicBezTo>
                          <a:pt x="443931" y="6865625"/>
                          <a:pt x="284283" y="6857622"/>
                          <a:pt x="0" y="6858000"/>
                        </a:cubicBezTo>
                        <a:lnTo>
                          <a:pt x="0" y="6858000"/>
                        </a:lnTo>
                        <a:cubicBezTo>
                          <a:pt x="-30462" y="6581608"/>
                          <a:pt x="31488" y="6501873"/>
                          <a:pt x="0" y="6286500"/>
                        </a:cubicBezTo>
                        <a:cubicBezTo>
                          <a:pt x="-31488" y="6071127"/>
                          <a:pt x="12793" y="5997733"/>
                          <a:pt x="0" y="5920740"/>
                        </a:cubicBezTo>
                        <a:cubicBezTo>
                          <a:pt x="-12793" y="5843747"/>
                          <a:pt x="2484" y="5569106"/>
                          <a:pt x="0" y="5417820"/>
                        </a:cubicBezTo>
                        <a:cubicBezTo>
                          <a:pt x="-2484" y="5266534"/>
                          <a:pt x="21599" y="5190491"/>
                          <a:pt x="0" y="5052060"/>
                        </a:cubicBezTo>
                        <a:cubicBezTo>
                          <a:pt x="-21599" y="4913629"/>
                          <a:pt x="70774" y="4675975"/>
                          <a:pt x="0" y="4343400"/>
                        </a:cubicBezTo>
                        <a:cubicBezTo>
                          <a:pt x="-70774" y="4010825"/>
                          <a:pt x="51099" y="4090327"/>
                          <a:pt x="0" y="3909060"/>
                        </a:cubicBezTo>
                        <a:cubicBezTo>
                          <a:pt x="-51099" y="3727793"/>
                          <a:pt x="26663" y="3641567"/>
                          <a:pt x="0" y="3543300"/>
                        </a:cubicBezTo>
                        <a:cubicBezTo>
                          <a:pt x="-26663" y="3445033"/>
                          <a:pt x="15241" y="2985259"/>
                          <a:pt x="0" y="2834640"/>
                        </a:cubicBezTo>
                        <a:cubicBezTo>
                          <a:pt x="-15241" y="2684021"/>
                          <a:pt x="23095" y="2623777"/>
                          <a:pt x="0" y="2468880"/>
                        </a:cubicBezTo>
                        <a:cubicBezTo>
                          <a:pt x="-23095" y="2313983"/>
                          <a:pt x="25770" y="1902783"/>
                          <a:pt x="0" y="1760220"/>
                        </a:cubicBezTo>
                        <a:cubicBezTo>
                          <a:pt x="-25770" y="1617657"/>
                          <a:pt x="68877" y="1315302"/>
                          <a:pt x="0" y="1051560"/>
                        </a:cubicBezTo>
                        <a:cubicBezTo>
                          <a:pt x="-68877" y="787818"/>
                          <a:pt x="32918" y="651122"/>
                          <a:pt x="0" y="548640"/>
                        </a:cubicBezTo>
                        <a:cubicBezTo>
                          <a:pt x="-32918" y="446158"/>
                          <a:pt x="58037" y="17391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1859A97-666B-411A-8B4F-9D314021327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8941733" y="3429000"/>
            <a:ext cx="886690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1DE7886-4EBC-4B9C-98F2-322EC8EB889C}"/>
              </a:ext>
            </a:extLst>
          </p:cNvPr>
          <p:cNvCxnSpPr>
            <a:stCxn id="9" idx="1"/>
            <a:endCxn id="8" idx="3"/>
          </p:cNvCxnSpPr>
          <p:nvPr/>
        </p:nvCxnSpPr>
        <p:spPr>
          <a:xfrm rot="10800000" flipV="1">
            <a:off x="6307986" y="3429000"/>
            <a:ext cx="1165166" cy="1385452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EED5F28-5734-43AB-9D39-64C07634459A}"/>
              </a:ext>
            </a:extLst>
          </p:cNvPr>
          <p:cNvCxnSpPr>
            <a:cxnSpLocks/>
          </p:cNvCxnSpPr>
          <p:nvPr/>
        </p:nvCxnSpPr>
        <p:spPr>
          <a:xfrm flipV="1">
            <a:off x="1604363" y="1853738"/>
            <a:ext cx="5877102" cy="583741"/>
          </a:xfrm>
          <a:prstGeom prst="bentConnector3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C09F301-8737-4CAA-8F03-89EF422A0EF4}"/>
              </a:ext>
            </a:extLst>
          </p:cNvPr>
          <p:cNvCxnSpPr>
            <a:cxnSpLocks/>
          </p:cNvCxnSpPr>
          <p:nvPr/>
        </p:nvCxnSpPr>
        <p:spPr>
          <a:xfrm>
            <a:off x="1629301" y="4552842"/>
            <a:ext cx="3241957" cy="2532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8946D3A-4686-49D2-BA78-256C1A95CEEA}"/>
              </a:ext>
            </a:extLst>
          </p:cNvPr>
          <p:cNvSpPr/>
          <p:nvPr/>
        </p:nvSpPr>
        <p:spPr>
          <a:xfrm>
            <a:off x="764779" y="656705"/>
            <a:ext cx="839585" cy="5544589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Pizza Web Front-end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F45516-2F26-4F19-8F37-1B9F0BD0795C}"/>
              </a:ext>
            </a:extLst>
          </p:cNvPr>
          <p:cNvSpPr/>
          <p:nvPr/>
        </p:nvSpPr>
        <p:spPr>
          <a:xfrm>
            <a:off x="9828423" y="656705"/>
            <a:ext cx="1468581" cy="554458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My SQL DB Server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1770C0D-1069-47EA-89D9-94632F0EA71B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08515" y="1597212"/>
            <a:ext cx="883442" cy="2"/>
          </a:xfrm>
          <a:prstGeom prst="bentConnector3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195DFBE-E105-4BA9-B73C-2356D4EE36C6}"/>
              </a:ext>
            </a:extLst>
          </p:cNvPr>
          <p:cNvSpPr/>
          <p:nvPr/>
        </p:nvSpPr>
        <p:spPr>
          <a:xfrm>
            <a:off x="2501841" y="656705"/>
            <a:ext cx="1194261" cy="1363287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Elasticsearch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19E20E7-F0B5-4A37-854C-0D507FB7C3CD}"/>
              </a:ext>
            </a:extLst>
          </p:cNvPr>
          <p:cNvSpPr/>
          <p:nvPr/>
        </p:nvSpPr>
        <p:spPr>
          <a:xfrm>
            <a:off x="2501841" y="2635142"/>
            <a:ext cx="1194261" cy="1333960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Quasar Vue JS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C80FBC0-15DB-4EC4-A855-E727AA180C3A}"/>
              </a:ext>
            </a:extLst>
          </p:cNvPr>
          <p:cNvSpPr/>
          <p:nvPr/>
        </p:nvSpPr>
        <p:spPr>
          <a:xfrm>
            <a:off x="2482742" y="4887883"/>
            <a:ext cx="1194261" cy="1313409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Resource server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B413639-DB81-4D0F-B9CA-D994897F3F94}"/>
              </a:ext>
            </a:extLst>
          </p:cNvPr>
          <p:cNvSpPr/>
          <p:nvPr/>
        </p:nvSpPr>
        <p:spPr>
          <a:xfrm>
            <a:off x="4839405" y="3427609"/>
            <a:ext cx="1468581" cy="2773685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Spring boot OAuth2 server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F42122E-10E6-4491-B1AC-4EA2AC17C173}"/>
              </a:ext>
            </a:extLst>
          </p:cNvPr>
          <p:cNvSpPr/>
          <p:nvPr/>
        </p:nvSpPr>
        <p:spPr>
          <a:xfrm>
            <a:off x="7473152" y="656705"/>
            <a:ext cx="1468581" cy="5544589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Spring boot microservices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D89017B-1658-4335-ACF7-0D280D7E4529}"/>
              </a:ext>
            </a:extLst>
          </p:cNvPr>
          <p:cNvCxnSpPr>
            <a:cxnSpLocks/>
          </p:cNvCxnSpPr>
          <p:nvPr/>
        </p:nvCxnSpPr>
        <p:spPr>
          <a:xfrm rot="10800000">
            <a:off x="1604363" y="5575068"/>
            <a:ext cx="878378" cy="1"/>
          </a:xfrm>
          <a:prstGeom prst="bentConnector3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374A51C-07B4-41DF-A4C7-C99C9072F8D0}"/>
              </a:ext>
            </a:extLst>
          </p:cNvPr>
          <p:cNvCxnSpPr>
            <a:cxnSpLocks/>
          </p:cNvCxnSpPr>
          <p:nvPr/>
        </p:nvCxnSpPr>
        <p:spPr>
          <a:xfrm rot="10800000">
            <a:off x="1604363" y="3428997"/>
            <a:ext cx="878378" cy="1"/>
          </a:xfrm>
          <a:prstGeom prst="bentConnector3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246DDD3-279D-4E40-AE2E-63C1CC64DF06}"/>
              </a:ext>
            </a:extLst>
          </p:cNvPr>
          <p:cNvSpPr txBox="1"/>
          <p:nvPr/>
        </p:nvSpPr>
        <p:spPr>
          <a:xfrm>
            <a:off x="1628302" y="939773"/>
            <a:ext cx="8305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4E8AF4"/>
                </a:solidFill>
              </a:rPr>
              <a:t>Event logs</a:t>
            </a:r>
          </a:p>
          <a:p>
            <a:r>
              <a:rPr lang="en-US" sz="1100" dirty="0">
                <a:solidFill>
                  <a:srgbClr val="4E8AF4"/>
                </a:solidFill>
              </a:rPr>
              <a:t>Comments</a:t>
            </a:r>
          </a:p>
          <a:p>
            <a:r>
              <a:rPr lang="en-US" sz="1100" dirty="0">
                <a:solidFill>
                  <a:srgbClr val="4E8AF4"/>
                </a:solidFill>
              </a:rPr>
              <a:t>Reviews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B8976BC-33AF-4812-B525-21710D6FE897}"/>
              </a:ext>
            </a:extLst>
          </p:cNvPr>
          <p:cNvSpPr txBox="1"/>
          <p:nvPr/>
        </p:nvSpPr>
        <p:spPr>
          <a:xfrm>
            <a:off x="1671341" y="3100883"/>
            <a:ext cx="830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4E8AF4"/>
                </a:solidFill>
              </a:rPr>
              <a:t>Front-end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E05262-CF87-4F33-B9A7-056F79B61E06}"/>
              </a:ext>
            </a:extLst>
          </p:cNvPr>
          <p:cNvSpPr txBox="1"/>
          <p:nvPr/>
        </p:nvSpPr>
        <p:spPr>
          <a:xfrm>
            <a:off x="1629301" y="4972861"/>
            <a:ext cx="8305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4E8AF4"/>
                </a:solidFill>
              </a:rPr>
              <a:t>Upload &amp; Download Resources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4D9F95F-9ECA-4A99-8AA8-D320D5892A9D}"/>
              </a:ext>
            </a:extLst>
          </p:cNvPr>
          <p:cNvSpPr txBox="1"/>
          <p:nvPr/>
        </p:nvSpPr>
        <p:spPr>
          <a:xfrm>
            <a:off x="1819204" y="4269413"/>
            <a:ext cx="26779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4E8AF4"/>
                </a:solidFill>
              </a:rPr>
              <a:t>Get Token – refresh token – revoke token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2DC788C-0A04-41FB-AE79-BB6FD1C35DE8}"/>
              </a:ext>
            </a:extLst>
          </p:cNvPr>
          <p:cNvSpPr txBox="1"/>
          <p:nvPr/>
        </p:nvSpPr>
        <p:spPr>
          <a:xfrm>
            <a:off x="1922595" y="2195219"/>
            <a:ext cx="247119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4E8AF4"/>
                </a:solidFill>
              </a:rPr>
              <a:t>Call rest APIs with JWT access token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134A6BB-A747-47A0-A216-42B5A3C971F3}"/>
              </a:ext>
            </a:extLst>
          </p:cNvPr>
          <p:cNvSpPr txBox="1"/>
          <p:nvPr/>
        </p:nvSpPr>
        <p:spPr>
          <a:xfrm>
            <a:off x="5026226" y="1853738"/>
            <a:ext cx="1682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4E8AF4"/>
                </a:solidFill>
              </a:rPr>
              <a:t>Response if user allowed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823E59B-E614-4156-A53A-7FF4BA9DA4DA}"/>
              </a:ext>
            </a:extLst>
          </p:cNvPr>
          <p:cNvSpPr txBox="1"/>
          <p:nvPr/>
        </p:nvSpPr>
        <p:spPr>
          <a:xfrm rot="16200000">
            <a:off x="6201999" y="3873030"/>
            <a:ext cx="13854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4E8AF4"/>
                </a:solidFill>
              </a:rPr>
              <a:t>Ask for permission with access token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BAAE3C-A07C-4259-BD1B-D283BD345723}"/>
              </a:ext>
            </a:extLst>
          </p:cNvPr>
          <p:cNvSpPr txBox="1"/>
          <p:nvPr/>
        </p:nvSpPr>
        <p:spPr>
          <a:xfrm>
            <a:off x="9064389" y="2811744"/>
            <a:ext cx="66253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4E8AF4"/>
                </a:solidFill>
              </a:rPr>
              <a:t>Read Save Delete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43C3E2C3-5ED1-4D12-899B-DF30DB553906}"/>
              </a:ext>
            </a:extLst>
          </p:cNvPr>
          <p:cNvSpPr/>
          <p:nvPr/>
        </p:nvSpPr>
        <p:spPr>
          <a:xfrm>
            <a:off x="4330932" y="-74817"/>
            <a:ext cx="2560320" cy="864524"/>
          </a:xfrm>
          <a:prstGeom prst="roundRect">
            <a:avLst>
              <a:gd name="adj" fmla="val 6090"/>
            </a:avLst>
          </a:prstGeom>
          <a:noFill/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Pizza Project Architecture</a:t>
            </a:r>
          </a:p>
        </p:txBody>
      </p:sp>
      <p:sp>
        <p:nvSpPr>
          <p:cNvPr id="2" name="L-Shape 1">
            <a:extLst>
              <a:ext uri="{FF2B5EF4-FFF2-40B4-BE49-F238E27FC236}">
                <a16:creationId xmlns:a16="http://schemas.microsoft.com/office/drawing/2014/main" id="{999BA30B-BA5C-494A-AFC6-85043B7AB6C8}"/>
              </a:ext>
            </a:extLst>
          </p:cNvPr>
          <p:cNvSpPr/>
          <p:nvPr/>
        </p:nvSpPr>
        <p:spPr>
          <a:xfrm flipH="1">
            <a:off x="4712023" y="556955"/>
            <a:ext cx="4352363" cy="5734685"/>
          </a:xfrm>
          <a:prstGeom prst="corner">
            <a:avLst>
              <a:gd name="adj1" fmla="val 69112"/>
              <a:gd name="adj2" fmla="val 42355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tar: 7 Points 2">
            <a:extLst>
              <a:ext uri="{FF2B5EF4-FFF2-40B4-BE49-F238E27FC236}">
                <a16:creationId xmlns:a16="http://schemas.microsoft.com/office/drawing/2014/main" id="{D6911680-D168-4B36-93F0-1B4D4EF4DCCC}"/>
              </a:ext>
            </a:extLst>
          </p:cNvPr>
          <p:cNvSpPr/>
          <p:nvPr/>
        </p:nvSpPr>
        <p:spPr>
          <a:xfrm>
            <a:off x="6425693" y="5469775"/>
            <a:ext cx="769072" cy="731517"/>
          </a:xfrm>
          <a:prstGeom prst="star7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200" dirty="0"/>
              <a:t>Not yet</a:t>
            </a:r>
          </a:p>
        </p:txBody>
      </p:sp>
    </p:spTree>
    <p:extLst>
      <p:ext uri="{BB962C8B-B14F-4D97-AF65-F5344CB8AC3E}">
        <p14:creationId xmlns:p14="http://schemas.microsoft.com/office/powerpoint/2010/main" val="83196035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FD3043-02B3-4F91-A2CB-FF01D76F3F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813" b="7813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FC5398-C628-478A-822A-BE6CBC515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END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Nakisa Pizza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30D41-D3A4-4CFC-91DC-62E6A5AE5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133135"/>
            <a:ext cx="10902016" cy="14545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Saman Firouzi</a:t>
            </a:r>
          </a:p>
        </p:txBody>
      </p:sp>
    </p:spTree>
    <p:extLst>
      <p:ext uri="{BB962C8B-B14F-4D97-AF65-F5344CB8AC3E}">
        <p14:creationId xmlns:p14="http://schemas.microsoft.com/office/powerpoint/2010/main" val="8607978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Override1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ppt/theme/themeOverride2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3AAD3A0A23F04F84E028CA0DB566FE" ma:contentTypeVersion="2" ma:contentTypeDescription="Create a new document." ma:contentTypeScope="" ma:versionID="45a198a4e87e31ef1f68e69c247cc9ee">
  <xsd:schema xmlns:xsd="http://www.w3.org/2001/XMLSchema" xmlns:xs="http://www.w3.org/2001/XMLSchema" xmlns:p="http://schemas.microsoft.com/office/2006/metadata/properties" xmlns:ns3="d7cde28e-d702-48ae-96fe-9afc5d336504" targetNamespace="http://schemas.microsoft.com/office/2006/metadata/properties" ma:root="true" ma:fieldsID="71295a4935301e4b097f58b11ed3cab5" ns3:_="">
    <xsd:import namespace="d7cde28e-d702-48ae-96fe-9afc5d33650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cde28e-d702-48ae-96fe-9afc5d3365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D690495-832D-4A27-A8A6-66C79DD8D8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7cde28e-d702-48ae-96fe-9afc5d3365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8C6403A-684A-431F-8F36-A24C99E2866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455B2D-BAB7-438A-85DA-0266A24CB79F}">
  <ds:schemaRefs>
    <ds:schemaRef ds:uri="http://purl.org/dc/dcmitype/"/>
    <ds:schemaRef ds:uri="http://schemas.microsoft.com/office/2006/documentManagement/types"/>
    <ds:schemaRef ds:uri="http://purl.org/dc/terms/"/>
    <ds:schemaRef ds:uri="d7cde28e-d702-48ae-96fe-9afc5d336504"/>
    <ds:schemaRef ds:uri="http://schemas.microsoft.com/office/infopath/2007/PartnerControls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{3A4BB7C1-7AA8-4E94-935D-060E19A8BE38}tf11964407_win32</Template>
  <TotalTime>6742</TotalTime>
  <Words>334</Words>
  <Application>Microsoft Office PowerPoint</Application>
  <PresentationFormat>Widescreen</PresentationFormat>
  <Paragraphs>84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Franklin Gothic Book</vt:lpstr>
      <vt:lpstr>Franklin Gothic Demi</vt:lpstr>
      <vt:lpstr>Wingdings 2</vt:lpstr>
      <vt:lpstr>DividendVTI</vt:lpstr>
      <vt:lpstr>Nakisa Pizza Project</vt:lpstr>
      <vt:lpstr>PowerPoint Presentation</vt:lpstr>
      <vt:lpstr>PowerPoint Presentation</vt:lpstr>
      <vt:lpstr>PowerPoint Presentation</vt:lpstr>
      <vt:lpstr>Data Diagram</vt:lpstr>
      <vt:lpstr>PowerPoint Presentation</vt:lpstr>
      <vt:lpstr>The END   Nakisa Pizza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Nakisa Pizza Project</dc:title>
  <dc:creator>Saman Firouzi</dc:creator>
  <cp:lastModifiedBy>Saman Firouzi</cp:lastModifiedBy>
  <cp:revision>14</cp:revision>
  <dcterms:created xsi:type="dcterms:W3CDTF">2021-03-18T16:53:52Z</dcterms:created>
  <dcterms:modified xsi:type="dcterms:W3CDTF">2021-03-23T13:18:25Z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0x010100513AAD3A0A23F04F84E028CA0DB566FE</vt:lpwstr>
  </property>
</Properties>
</file>