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2E06A-B61B-4161-A793-15C024C805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066FC-FE9E-440E-85C1-5FF18009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99E2-6B7D-44FE-A679-357CAF28A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6323"/>
            <a:ext cx="9144000" cy="1986597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A091E-B9FA-42A9-8D44-5A749B5F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9260"/>
            <a:ext cx="9144000" cy="892885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39EC7-5D01-4B83-B395-CE766E606F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00361"/>
            <a:ext cx="9525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1358-881A-4A3B-B4BF-00358EC8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CF18A-E171-4F43-9EBC-21B018EC5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86FC-4862-4F58-886C-2C9BBBC2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4CEC-B5D8-41A4-80E6-72140A76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9493-D4B3-4863-AE3D-8B95E2E4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1B92-5147-4EDE-A1CB-C7EEC3E1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2773C-EB90-409D-81D5-353D6CD4D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C1ACE-DB30-4BC1-8026-2C75C29C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318E-5CF1-40A1-92A6-C11BA0DC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96A8-B71A-4068-A29C-04D82C0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3A6C-2690-4258-A145-D80062D5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1B92-5147-4EDE-A1CB-C7EEC3E1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F649-078D-43CA-BD82-CB9A2068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22"/>
            <a:ext cx="10515600" cy="473972"/>
          </a:xfrm>
        </p:spPr>
        <p:txBody>
          <a:bodyPr>
            <a:normAutofit/>
          </a:bodyPr>
          <a:lstStyle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B0E1-B9DE-4192-BCE8-F084D668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461"/>
            <a:ext cx="10515600" cy="5185186"/>
          </a:xfrm>
        </p:spPr>
        <p:txBody>
          <a:bodyPr>
            <a:normAutofit/>
          </a:bodyPr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AB66-71DF-4F3C-B7A7-A37AEE61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Introduction to C++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175E-A18E-4C8E-BDFB-9FAF3337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Page </a:t>
            </a:r>
            <a:fld id="{39501B92-5147-4EDE-A1CB-C7EEC3E1C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17F69-0A65-462B-9436-7CAC5C92CAD0}"/>
              </a:ext>
            </a:extLst>
          </p:cNvPr>
          <p:cNvCxnSpPr/>
          <p:nvPr userDrawn="1"/>
        </p:nvCxnSpPr>
        <p:spPr>
          <a:xfrm>
            <a:off x="838200" y="882127"/>
            <a:ext cx="10515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9D96D8-7D6D-43A2-ACB9-90A92C98C3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303980"/>
            <a:ext cx="1725815" cy="4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04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5155-7CD9-414F-80EF-5E797AA1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94F9-0F26-4F07-B5A9-F98ACF604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2270-4CDC-4983-A161-04CDBDBF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5FFB-9F22-459B-8CFC-46C55CA8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3C46-915E-4BF3-8C22-5CAB5067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1B92-5147-4EDE-A1CB-C7EEC3E1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270C-8D71-484B-935D-4A29E809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4FA9-F091-417B-AA1D-B3E667C7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487A0-67A4-4470-8E0A-FB68C8AD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BCD4-8441-4335-8746-A11E90C0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66562-F74B-4B78-BFC1-5D0FE2D7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DFEC-03B9-4C9E-AC96-A74763F3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1B92-5147-4EDE-A1CB-C7EEC3E1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78F8-2F5C-449C-9CF3-8047CDE6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BC868-7C10-4875-830A-AD3304BCE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AD57-7A76-42E9-B20B-0FD26C8E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DC118-AC85-402B-B8F8-E8CF7C98F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29F87-8BBF-430C-B4F8-D985CE9C0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E9159-2A78-40D3-BF8E-137BF0D0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922F3-EFB5-4151-8DA1-DDF3456B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32BD-DFF0-43CC-8934-301DF13A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1B92-5147-4EDE-A1CB-C7EEC3E1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7DF1-8ABE-4104-8A4C-519E342E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A35CC-ED3E-45E8-A36E-237683FC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7D6FF-3701-4F31-921C-D4CF8A83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319DA-0DF7-41B1-AC06-C6E9E4B8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1B92-5147-4EDE-A1CB-C7EEC3E1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B0726-47EB-44C3-BB6A-C5E9B8DB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CD631-AF03-4443-BE3B-79E75143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93E0-945C-44F1-BEBF-BF95FD0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1B92-5147-4EDE-A1CB-C7EEC3E1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7F02-39A7-4341-A55F-0398E541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C40F-557B-45FB-B3CE-29782EE7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01012-EB10-4C67-AE9F-672478BFC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A3D87-C940-4C7F-850C-BBD70D18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B92D-9B1B-4B7B-9767-A6F90962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1179-28BA-4083-977A-580CC1CC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1B92-5147-4EDE-A1CB-C7EEC3E1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866B-BD84-47E7-A866-72ADED72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3D0D4-466F-4446-ADD4-4FA5EF4D6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E8B9D-8401-459C-A165-403C9B30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347C8-180C-4B6E-A8B1-0F33A1E0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58B60-E59E-469C-9048-FC10F38D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83E7-CF4F-4292-AAD7-782E178A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1B92-5147-4EDE-A1CB-C7EEC3E1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7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7508C-F085-459D-B1A1-F9C20800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DA78-573D-40D7-AF6F-3FB32409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B3AE-F246-421F-9C89-C5564876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5E60-8938-48B3-BFB1-9652D53B5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C++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A465-E350-4CEC-9B69-206446A51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1B92-5147-4EDE-A1CB-C7EEC3E1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DE0D-C0EE-4731-B16B-78FA91A20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8771"/>
            <a:ext cx="9144000" cy="1383517"/>
          </a:xfrm>
        </p:spPr>
        <p:txBody>
          <a:bodyPr/>
          <a:lstStyle/>
          <a:p>
            <a:r>
              <a:rPr lang="en-US" dirty="0"/>
              <a:t>Introduction to C++</a:t>
            </a:r>
            <a:br>
              <a:rPr lang="en-US" dirty="0"/>
            </a:br>
            <a:r>
              <a:rPr lang="en-US" dirty="0"/>
              <a:t>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46F7F-5978-4BC4-A913-A0B29DF1C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Faculty of Mechanical Engineering</a:t>
            </a:r>
          </a:p>
          <a:p>
            <a:r>
              <a:rPr lang="en-US" dirty="0"/>
              <a:t>Department of Energy Conversion</a:t>
            </a:r>
          </a:p>
        </p:txBody>
      </p:sp>
    </p:spTree>
    <p:extLst>
      <p:ext uri="{BB962C8B-B14F-4D97-AF65-F5344CB8AC3E}">
        <p14:creationId xmlns:p14="http://schemas.microsoft.com/office/powerpoint/2010/main" val="294509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F9D5-9B97-42E2-91D7-D0A59ACD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3E24-5CEB-4272-A449-DB5AD048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Farhad Jems</a:t>
            </a:r>
          </a:p>
          <a:p>
            <a:pPr>
              <a:lnSpc>
                <a:spcPct val="150000"/>
              </a:lnSpc>
            </a:pPr>
            <a:r>
              <a:rPr lang="en-US" dirty="0"/>
              <a:t>MSc of Mechanical Engineering, Tarbiat Modares University</a:t>
            </a:r>
          </a:p>
          <a:p>
            <a:pPr>
              <a:lnSpc>
                <a:spcPct val="150000"/>
              </a:lnSpc>
            </a:pPr>
            <a:r>
              <a:rPr lang="en-US" dirty="0"/>
              <a:t>3 Years of Experience working and programming with C++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Saman Haratian</a:t>
            </a:r>
          </a:p>
          <a:p>
            <a:pPr>
              <a:lnSpc>
                <a:spcPct val="150000"/>
              </a:lnSpc>
            </a:pPr>
            <a:r>
              <a:rPr lang="en-US" dirty="0"/>
              <a:t>MSc of Mechanical Engineering, Tarbiat Modares University</a:t>
            </a:r>
          </a:p>
          <a:p>
            <a:pPr>
              <a:lnSpc>
                <a:spcPct val="150000"/>
              </a:lnSpc>
            </a:pPr>
            <a:r>
              <a:rPr lang="en-US" dirty="0"/>
              <a:t>3 Years of Experience working and programming with C++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AF700-2C5C-4DE8-84A7-CD9B4BC9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A4B72-77DD-4536-9511-73B6F26E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39501B92-5147-4EDE-A1CB-C7EEC3E1C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2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E9DC-B80A-462E-931C-A298FC9C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191D-53DC-4A56-8B8D-23C93FA7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Course Program, Installing Editor and Compiler</a:t>
            </a:r>
          </a:p>
          <a:p>
            <a:pPr marL="347663" indent="-347663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Basics of C++, User Interaction and Variables, If Statements</a:t>
            </a:r>
          </a:p>
          <a:p>
            <a:pPr marL="347663" indent="-347663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Loops, Functions, Switch-Case, Enums, Random Numbers</a:t>
            </a:r>
          </a:p>
          <a:p>
            <a:pPr marL="347663" indent="-347663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Arrays, Structures, Pointers, References</a:t>
            </a:r>
          </a:p>
          <a:p>
            <a:pPr marL="347663" indent="-347663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Dynamic Memory Allocation, Recursive Functions</a:t>
            </a:r>
          </a:p>
          <a:p>
            <a:pPr marL="347663" indent="-347663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Standard Template Library (STL), Strings, Header Files and Program Design</a:t>
            </a:r>
          </a:p>
          <a:p>
            <a:pPr marL="347663" indent="-347663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Classes and Objects</a:t>
            </a:r>
          </a:p>
          <a:p>
            <a:pPr marL="347663" indent="-347663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Polymorphism and Inheritance</a:t>
            </a:r>
          </a:p>
          <a:p>
            <a:pPr marL="347663" indent="-347663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Namespaces, File I/O, Templates</a:t>
            </a:r>
          </a:p>
          <a:p>
            <a:pPr marL="347663" indent="-347663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Advanced Topics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7C2D2-8C8A-4F19-AFE0-25F12406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1F77-831C-4298-A674-11A65789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39501B92-5147-4EDE-A1CB-C7EEC3E1C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F271-3DDA-4563-96DD-5459E43D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C++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B211-2AF6-42CB-AD16-9310B233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b="1" dirty="0"/>
              <a:t>C++ Programming Language: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C++ is a programming language based on C, developed by Bjarne Stroustrup</a:t>
            </a:r>
            <a:r>
              <a:rPr lang="fa-IR" dirty="0"/>
              <a:t> </a:t>
            </a:r>
            <a:r>
              <a:rPr lang="en-US" dirty="0"/>
              <a:t>in 1979 named “C with Classes”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Renamed to C++ in 1983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Standardized in 1998 by ISO and named ISO/IEC 1998:14882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Different versions available: classic, 98, 03, 11, 14, 17, 20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Different compilers available: GCC, MSVC, Clang,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Good syntax, near to machine level, high speed,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With respect to C, C++ has: Classes and objects, STL, new keywords, different assignments, header files, strings, structure,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2D971-9193-4D13-A69A-5161649F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B4A77-AE6E-4BFC-B174-44B5A2B4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39501B92-5147-4EDE-A1CB-C7EEC3E1C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3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CD09-6468-4053-B584-38F7F4C9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Teaching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C687-B9C7-4C99-AFD8-E768B6A4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Lectures, examples and notes are presented in code file</a:t>
            </a:r>
          </a:p>
          <a:p>
            <a:pPr>
              <a:lnSpc>
                <a:spcPct val="150000"/>
              </a:lnSpc>
            </a:pPr>
            <a:r>
              <a:rPr lang="en-US" dirty="0"/>
              <a:t>Less Presentation, more coding!</a:t>
            </a:r>
          </a:p>
          <a:p>
            <a:pPr>
              <a:lnSpc>
                <a:spcPct val="150000"/>
              </a:lnSpc>
            </a:pPr>
            <a:r>
              <a:rPr lang="en-US" dirty="0"/>
              <a:t>Codes will be available at github.com</a:t>
            </a:r>
          </a:p>
          <a:p>
            <a:pPr>
              <a:lnSpc>
                <a:spcPct val="150000"/>
              </a:lnSpc>
            </a:pPr>
            <a:r>
              <a:rPr lang="en-US" dirty="0"/>
              <a:t>Lectures are based on documentations, source books, Udemy online courses, and self experience</a:t>
            </a:r>
          </a:p>
          <a:p>
            <a:pPr>
              <a:lnSpc>
                <a:spcPct val="150000"/>
              </a:lnSpc>
            </a:pPr>
            <a:r>
              <a:rPr lang="en-US" dirty="0"/>
              <a:t>Using both Windows and Linux operating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9 Sessions needed to cover course material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AE7C-0396-429B-B744-25D7B272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0F1CB-DB8D-43AB-99E2-7EB8CFF8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39501B92-5147-4EDE-A1CB-C7EEC3E1C2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447E-63E0-419D-8543-0E26039D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Learn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17D3-263B-462C-9419-E8B725C4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Learn About Data Types and Variables  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Operators 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Data Structures  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Functions And Scopes  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Creating Multiple Files 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Standards 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Special Concepts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52884-CF4E-4484-AC93-C152601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C++ Programming language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DAA4E-EF6D-4BDF-9984-9A0AE9B6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39501B92-5147-4EDE-A1CB-C7EEC3E1C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7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383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Introduction to C++ Programming Language</vt:lpstr>
      <vt:lpstr>Lecturers</vt:lpstr>
      <vt:lpstr>Table Of Contents</vt:lpstr>
      <vt:lpstr>C++ Programming Language</vt:lpstr>
      <vt:lpstr>Teaching Method</vt:lpstr>
      <vt:lpstr>How To Learn A Programming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 Programming Language</dc:title>
  <dc:creator>Farhad Jems</dc:creator>
  <cp:lastModifiedBy>Farhad Jems</cp:lastModifiedBy>
  <cp:revision>14</cp:revision>
  <dcterms:created xsi:type="dcterms:W3CDTF">2022-02-14T19:51:37Z</dcterms:created>
  <dcterms:modified xsi:type="dcterms:W3CDTF">2022-02-15T10:20:40Z</dcterms:modified>
</cp:coreProperties>
</file>