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2A3990"/>
        </a:solidFill>
        <a:effectLst/>
        <a:uFillTx/>
        <a:latin typeface="+mn-lt"/>
        <a:ea typeface="+mn-ea"/>
        <a:cs typeface="+mn-cs"/>
        <a:sym typeface="Helvetica"/>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2A3990"/>
        </a:solidFill>
        <a:effectLst/>
        <a:uFillTx/>
        <a:latin typeface="+mn-lt"/>
        <a:ea typeface="+mn-ea"/>
        <a:cs typeface="+mn-cs"/>
        <a:sym typeface="Helvetica"/>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2A3990"/>
        </a:solidFill>
        <a:effectLst/>
        <a:uFillTx/>
        <a:latin typeface="+mn-lt"/>
        <a:ea typeface="+mn-ea"/>
        <a:cs typeface="+mn-cs"/>
        <a:sym typeface="Helvetica"/>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2A3990"/>
        </a:solidFill>
        <a:effectLst/>
        <a:uFillTx/>
        <a:latin typeface="+mn-lt"/>
        <a:ea typeface="+mn-ea"/>
        <a:cs typeface="+mn-cs"/>
        <a:sym typeface="Helvetica"/>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2A3990"/>
        </a:solidFill>
        <a:effectLst/>
        <a:uFillTx/>
        <a:latin typeface="+mn-lt"/>
        <a:ea typeface="+mn-ea"/>
        <a:cs typeface="+mn-cs"/>
        <a:sym typeface="Helvetica"/>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2A3990"/>
        </a:solidFill>
        <a:effectLst/>
        <a:uFillTx/>
        <a:latin typeface="+mn-lt"/>
        <a:ea typeface="+mn-ea"/>
        <a:cs typeface="+mn-cs"/>
        <a:sym typeface="Helvetica"/>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2A3990"/>
        </a:solidFill>
        <a:effectLst/>
        <a:uFillTx/>
        <a:latin typeface="+mn-lt"/>
        <a:ea typeface="+mn-ea"/>
        <a:cs typeface="+mn-cs"/>
        <a:sym typeface="Helvetica"/>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2A3990"/>
        </a:solidFill>
        <a:effectLst/>
        <a:uFillTx/>
        <a:latin typeface="+mn-lt"/>
        <a:ea typeface="+mn-ea"/>
        <a:cs typeface="+mn-cs"/>
        <a:sym typeface="Helvetica"/>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2A3990"/>
        </a:solidFill>
        <a:effectLst/>
        <a:uFillTx/>
        <a:latin typeface="+mn-lt"/>
        <a:ea typeface="+mn-ea"/>
        <a:cs typeface="+mn-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2A3990"/>
        </a:fontRef>
        <a:srgbClr val="2A3990"/>
      </a:tcTxStyle>
      <a:tcStyle>
        <a:tcBdr>
          <a:left>
            <a:ln w="12700" cap="flat">
              <a:solidFill>
                <a:srgbClr val="2A3990"/>
              </a:solidFill>
              <a:prstDash val="solid"/>
              <a:round/>
            </a:ln>
          </a:left>
          <a:right>
            <a:ln w="12700" cap="flat">
              <a:solidFill>
                <a:srgbClr val="2A3990"/>
              </a:solidFill>
              <a:prstDash val="solid"/>
              <a:round/>
            </a:ln>
          </a:right>
          <a:top>
            <a:ln w="12700" cap="flat">
              <a:solidFill>
                <a:srgbClr val="2A3990"/>
              </a:solidFill>
              <a:prstDash val="solid"/>
              <a:round/>
            </a:ln>
          </a:top>
          <a:bottom>
            <a:ln w="12700" cap="flat">
              <a:solidFill>
                <a:srgbClr val="2A3990"/>
              </a:solidFill>
              <a:prstDash val="solid"/>
              <a:round/>
            </a:ln>
          </a:bottom>
          <a:insideH>
            <a:ln w="12700" cap="flat">
              <a:solidFill>
                <a:srgbClr val="2A3990"/>
              </a:solidFill>
              <a:prstDash val="solid"/>
              <a:round/>
            </a:ln>
          </a:insideH>
          <a:insideV>
            <a:ln w="12700" cap="flat">
              <a:solidFill>
                <a:srgbClr val="2A3990"/>
              </a:solidFill>
              <a:prstDash val="solid"/>
              <a:round/>
            </a:ln>
          </a:insideV>
        </a:tcBdr>
        <a:fill>
          <a:solidFill>
            <a:srgbClr val="CBCCD5"/>
          </a:solidFill>
        </a:fill>
      </a:tcStyle>
    </a:wholeTbl>
    <a:band2H>
      <a:tcTxStyle b="def" i="def"/>
      <a:tcStyle>
        <a:tcBdr/>
        <a:fill>
          <a:solidFill>
            <a:srgbClr val="E7E7EB"/>
          </a:solidFill>
        </a:fill>
      </a:tcStyle>
    </a:band2H>
    <a:firstCol>
      <a:tcTxStyle b="on" i="off">
        <a:fontRef idx="minor">
          <a:srgbClr val="2A3990"/>
        </a:fontRef>
        <a:srgbClr val="2A3990"/>
      </a:tcTxStyle>
      <a:tcStyle>
        <a:tcBdr>
          <a:left>
            <a:ln w="12700" cap="flat">
              <a:solidFill>
                <a:srgbClr val="2A3990"/>
              </a:solidFill>
              <a:prstDash val="solid"/>
              <a:round/>
            </a:ln>
          </a:left>
          <a:right>
            <a:ln w="12700" cap="flat">
              <a:solidFill>
                <a:srgbClr val="2A3990"/>
              </a:solidFill>
              <a:prstDash val="solid"/>
              <a:round/>
            </a:ln>
          </a:right>
          <a:top>
            <a:ln w="12700" cap="flat">
              <a:solidFill>
                <a:srgbClr val="2A3990"/>
              </a:solidFill>
              <a:prstDash val="solid"/>
              <a:round/>
            </a:ln>
          </a:top>
          <a:bottom>
            <a:ln w="12700" cap="flat">
              <a:solidFill>
                <a:srgbClr val="2A3990"/>
              </a:solidFill>
              <a:prstDash val="solid"/>
              <a:round/>
            </a:ln>
          </a:bottom>
          <a:insideH>
            <a:ln w="12700" cap="flat">
              <a:solidFill>
                <a:srgbClr val="2A3990"/>
              </a:solidFill>
              <a:prstDash val="solid"/>
              <a:round/>
            </a:ln>
          </a:insideH>
          <a:insideV>
            <a:ln w="12700" cap="flat">
              <a:solidFill>
                <a:srgbClr val="2A3990"/>
              </a:solidFill>
              <a:prstDash val="solid"/>
              <a:round/>
            </a:ln>
          </a:insideV>
        </a:tcBdr>
        <a:fill>
          <a:solidFill>
            <a:schemeClr val="accent1"/>
          </a:solidFill>
        </a:fill>
      </a:tcStyle>
    </a:firstCol>
    <a:lastRow>
      <a:tcTxStyle b="on" i="off">
        <a:fontRef idx="minor">
          <a:srgbClr val="2A3990"/>
        </a:fontRef>
        <a:srgbClr val="2A3990"/>
      </a:tcTxStyle>
      <a:tcStyle>
        <a:tcBdr>
          <a:left>
            <a:ln w="12700" cap="flat">
              <a:solidFill>
                <a:srgbClr val="2A3990"/>
              </a:solidFill>
              <a:prstDash val="solid"/>
              <a:round/>
            </a:ln>
          </a:left>
          <a:right>
            <a:ln w="12700" cap="flat">
              <a:solidFill>
                <a:srgbClr val="2A3990"/>
              </a:solidFill>
              <a:prstDash val="solid"/>
              <a:round/>
            </a:ln>
          </a:right>
          <a:top>
            <a:ln w="38100" cap="flat">
              <a:solidFill>
                <a:srgbClr val="2A3990"/>
              </a:solidFill>
              <a:prstDash val="solid"/>
              <a:round/>
            </a:ln>
          </a:top>
          <a:bottom>
            <a:ln w="12700" cap="flat">
              <a:solidFill>
                <a:srgbClr val="2A3990"/>
              </a:solidFill>
              <a:prstDash val="solid"/>
              <a:round/>
            </a:ln>
          </a:bottom>
          <a:insideH>
            <a:ln w="12700" cap="flat">
              <a:solidFill>
                <a:srgbClr val="2A3990"/>
              </a:solidFill>
              <a:prstDash val="solid"/>
              <a:round/>
            </a:ln>
          </a:insideH>
          <a:insideV>
            <a:ln w="12700" cap="flat">
              <a:solidFill>
                <a:srgbClr val="2A3990"/>
              </a:solidFill>
              <a:prstDash val="solid"/>
              <a:round/>
            </a:ln>
          </a:insideV>
        </a:tcBdr>
        <a:fill>
          <a:solidFill>
            <a:schemeClr val="accent1"/>
          </a:solidFill>
        </a:fill>
      </a:tcStyle>
    </a:lastRow>
    <a:firstRow>
      <a:tcTxStyle b="on" i="off">
        <a:fontRef idx="minor">
          <a:srgbClr val="2A3990"/>
        </a:fontRef>
        <a:srgbClr val="2A3990"/>
      </a:tcTxStyle>
      <a:tcStyle>
        <a:tcBdr>
          <a:left>
            <a:ln w="12700" cap="flat">
              <a:solidFill>
                <a:srgbClr val="2A3990"/>
              </a:solidFill>
              <a:prstDash val="solid"/>
              <a:round/>
            </a:ln>
          </a:left>
          <a:right>
            <a:ln w="12700" cap="flat">
              <a:solidFill>
                <a:srgbClr val="2A3990"/>
              </a:solidFill>
              <a:prstDash val="solid"/>
              <a:round/>
            </a:ln>
          </a:right>
          <a:top>
            <a:ln w="12700" cap="flat">
              <a:solidFill>
                <a:srgbClr val="2A3990"/>
              </a:solidFill>
              <a:prstDash val="solid"/>
              <a:round/>
            </a:ln>
          </a:top>
          <a:bottom>
            <a:ln w="38100" cap="flat">
              <a:solidFill>
                <a:srgbClr val="2A3990"/>
              </a:solidFill>
              <a:prstDash val="solid"/>
              <a:round/>
            </a:ln>
          </a:bottom>
          <a:insideH>
            <a:ln w="12700" cap="flat">
              <a:solidFill>
                <a:srgbClr val="2A3990"/>
              </a:solidFill>
              <a:prstDash val="solid"/>
              <a:round/>
            </a:ln>
          </a:insideH>
          <a:insideV>
            <a:ln w="12700" cap="flat">
              <a:solidFill>
                <a:srgbClr val="2A3990"/>
              </a:solidFill>
              <a:prstDash val="solid"/>
              <a:round/>
            </a:ln>
          </a:insideV>
        </a:tcBdr>
        <a:fill>
          <a:solidFill>
            <a:schemeClr val="accent1"/>
          </a:solidFill>
        </a:fill>
      </a:tcStyle>
    </a:firstRow>
  </a:tblStyle>
  <a:tblStyle styleId="{C7B018BB-80A7-4F77-B60F-C8B233D01FF8}" styleName="">
    <a:tblBg/>
    <a:wholeTbl>
      <a:tcTxStyle b="off" i="off">
        <a:fontRef idx="minor">
          <a:srgbClr val="2A3990"/>
        </a:fontRef>
        <a:srgbClr val="2A3990"/>
      </a:tcTxStyle>
      <a:tcStyle>
        <a:tcBdr>
          <a:left>
            <a:ln w="12700" cap="flat">
              <a:solidFill>
                <a:srgbClr val="2A3990"/>
              </a:solidFill>
              <a:prstDash val="solid"/>
              <a:round/>
            </a:ln>
          </a:left>
          <a:right>
            <a:ln w="12700" cap="flat">
              <a:solidFill>
                <a:srgbClr val="2A3990"/>
              </a:solidFill>
              <a:prstDash val="solid"/>
              <a:round/>
            </a:ln>
          </a:right>
          <a:top>
            <a:ln w="12700" cap="flat">
              <a:solidFill>
                <a:srgbClr val="2A3990"/>
              </a:solidFill>
              <a:prstDash val="solid"/>
              <a:round/>
            </a:ln>
          </a:top>
          <a:bottom>
            <a:ln w="12700" cap="flat">
              <a:solidFill>
                <a:srgbClr val="2A3990"/>
              </a:solidFill>
              <a:prstDash val="solid"/>
              <a:round/>
            </a:ln>
          </a:bottom>
          <a:insideH>
            <a:ln w="12700" cap="flat">
              <a:solidFill>
                <a:srgbClr val="2A3990"/>
              </a:solidFill>
              <a:prstDash val="solid"/>
              <a:round/>
            </a:ln>
          </a:insideH>
          <a:insideV>
            <a:ln w="12700" cap="flat">
              <a:solidFill>
                <a:srgbClr val="2A3990"/>
              </a:solidFill>
              <a:prstDash val="solid"/>
              <a:round/>
            </a:ln>
          </a:insideV>
        </a:tcBdr>
        <a:fill>
          <a:solidFill>
            <a:srgbClr val="DECBCF"/>
          </a:solidFill>
        </a:fill>
      </a:tcStyle>
    </a:wholeTbl>
    <a:band2H>
      <a:tcTxStyle b="def" i="def"/>
      <a:tcStyle>
        <a:tcBdr/>
        <a:fill>
          <a:solidFill>
            <a:srgbClr val="EFE7E8"/>
          </a:solidFill>
        </a:fill>
      </a:tcStyle>
    </a:band2H>
    <a:firstCol>
      <a:tcTxStyle b="on" i="off">
        <a:fontRef idx="minor">
          <a:srgbClr val="2A3990"/>
        </a:fontRef>
        <a:srgbClr val="2A3990"/>
      </a:tcTxStyle>
      <a:tcStyle>
        <a:tcBdr>
          <a:left>
            <a:ln w="12700" cap="flat">
              <a:solidFill>
                <a:srgbClr val="2A3990"/>
              </a:solidFill>
              <a:prstDash val="solid"/>
              <a:round/>
            </a:ln>
          </a:left>
          <a:right>
            <a:ln w="12700" cap="flat">
              <a:solidFill>
                <a:srgbClr val="2A3990"/>
              </a:solidFill>
              <a:prstDash val="solid"/>
              <a:round/>
            </a:ln>
          </a:right>
          <a:top>
            <a:ln w="12700" cap="flat">
              <a:solidFill>
                <a:srgbClr val="2A3990"/>
              </a:solidFill>
              <a:prstDash val="solid"/>
              <a:round/>
            </a:ln>
          </a:top>
          <a:bottom>
            <a:ln w="12700" cap="flat">
              <a:solidFill>
                <a:srgbClr val="2A3990"/>
              </a:solidFill>
              <a:prstDash val="solid"/>
              <a:round/>
            </a:ln>
          </a:bottom>
          <a:insideH>
            <a:ln w="12700" cap="flat">
              <a:solidFill>
                <a:srgbClr val="2A3990"/>
              </a:solidFill>
              <a:prstDash val="solid"/>
              <a:round/>
            </a:ln>
          </a:insideH>
          <a:insideV>
            <a:ln w="12700" cap="flat">
              <a:solidFill>
                <a:srgbClr val="2A3990"/>
              </a:solidFill>
              <a:prstDash val="solid"/>
              <a:round/>
            </a:ln>
          </a:insideV>
        </a:tcBdr>
        <a:fill>
          <a:solidFill>
            <a:schemeClr val="accent3"/>
          </a:solidFill>
        </a:fill>
      </a:tcStyle>
    </a:firstCol>
    <a:lastRow>
      <a:tcTxStyle b="on" i="off">
        <a:fontRef idx="minor">
          <a:srgbClr val="2A3990"/>
        </a:fontRef>
        <a:srgbClr val="2A3990"/>
      </a:tcTxStyle>
      <a:tcStyle>
        <a:tcBdr>
          <a:left>
            <a:ln w="12700" cap="flat">
              <a:solidFill>
                <a:srgbClr val="2A3990"/>
              </a:solidFill>
              <a:prstDash val="solid"/>
              <a:round/>
            </a:ln>
          </a:left>
          <a:right>
            <a:ln w="12700" cap="flat">
              <a:solidFill>
                <a:srgbClr val="2A3990"/>
              </a:solidFill>
              <a:prstDash val="solid"/>
              <a:round/>
            </a:ln>
          </a:right>
          <a:top>
            <a:ln w="38100" cap="flat">
              <a:solidFill>
                <a:srgbClr val="2A3990"/>
              </a:solidFill>
              <a:prstDash val="solid"/>
              <a:round/>
            </a:ln>
          </a:top>
          <a:bottom>
            <a:ln w="12700" cap="flat">
              <a:solidFill>
                <a:srgbClr val="2A3990"/>
              </a:solidFill>
              <a:prstDash val="solid"/>
              <a:round/>
            </a:ln>
          </a:bottom>
          <a:insideH>
            <a:ln w="12700" cap="flat">
              <a:solidFill>
                <a:srgbClr val="2A3990"/>
              </a:solidFill>
              <a:prstDash val="solid"/>
              <a:round/>
            </a:ln>
          </a:insideH>
          <a:insideV>
            <a:ln w="12700" cap="flat">
              <a:solidFill>
                <a:srgbClr val="2A3990"/>
              </a:solidFill>
              <a:prstDash val="solid"/>
              <a:round/>
            </a:ln>
          </a:insideV>
        </a:tcBdr>
        <a:fill>
          <a:solidFill>
            <a:schemeClr val="accent3"/>
          </a:solidFill>
        </a:fill>
      </a:tcStyle>
    </a:lastRow>
    <a:firstRow>
      <a:tcTxStyle b="on" i="off">
        <a:fontRef idx="minor">
          <a:srgbClr val="2A3990"/>
        </a:fontRef>
        <a:srgbClr val="2A3990"/>
      </a:tcTxStyle>
      <a:tcStyle>
        <a:tcBdr>
          <a:left>
            <a:ln w="12700" cap="flat">
              <a:solidFill>
                <a:srgbClr val="2A3990"/>
              </a:solidFill>
              <a:prstDash val="solid"/>
              <a:round/>
            </a:ln>
          </a:left>
          <a:right>
            <a:ln w="12700" cap="flat">
              <a:solidFill>
                <a:srgbClr val="2A3990"/>
              </a:solidFill>
              <a:prstDash val="solid"/>
              <a:round/>
            </a:ln>
          </a:right>
          <a:top>
            <a:ln w="12700" cap="flat">
              <a:solidFill>
                <a:srgbClr val="2A3990"/>
              </a:solidFill>
              <a:prstDash val="solid"/>
              <a:round/>
            </a:ln>
          </a:top>
          <a:bottom>
            <a:ln w="38100" cap="flat">
              <a:solidFill>
                <a:srgbClr val="2A3990"/>
              </a:solidFill>
              <a:prstDash val="solid"/>
              <a:round/>
            </a:ln>
          </a:bottom>
          <a:insideH>
            <a:ln w="12700" cap="flat">
              <a:solidFill>
                <a:srgbClr val="2A3990"/>
              </a:solidFill>
              <a:prstDash val="solid"/>
              <a:round/>
            </a:ln>
          </a:insideH>
          <a:insideV>
            <a:ln w="12700" cap="flat">
              <a:solidFill>
                <a:srgbClr val="2A3990"/>
              </a:solidFill>
              <a:prstDash val="solid"/>
              <a:round/>
            </a:ln>
          </a:insideV>
        </a:tcBdr>
        <a:fill>
          <a:solidFill>
            <a:schemeClr val="accent3"/>
          </a:solidFill>
        </a:fill>
      </a:tcStyle>
    </a:firstRow>
  </a:tblStyle>
  <a:tblStyle styleId="{EEE7283C-3CF3-47DC-8721-378D4A62B228}" styleName="">
    <a:tblBg/>
    <a:wholeTbl>
      <a:tcTxStyle b="off" i="off">
        <a:fontRef idx="minor">
          <a:srgbClr val="2A3990"/>
        </a:fontRef>
        <a:srgbClr val="2A3990"/>
      </a:tcTxStyle>
      <a:tcStyle>
        <a:tcBdr>
          <a:left>
            <a:ln w="12700" cap="flat">
              <a:solidFill>
                <a:srgbClr val="2A3990"/>
              </a:solidFill>
              <a:prstDash val="solid"/>
              <a:round/>
            </a:ln>
          </a:left>
          <a:right>
            <a:ln w="12700" cap="flat">
              <a:solidFill>
                <a:srgbClr val="2A3990"/>
              </a:solidFill>
              <a:prstDash val="solid"/>
              <a:round/>
            </a:ln>
          </a:right>
          <a:top>
            <a:ln w="12700" cap="flat">
              <a:solidFill>
                <a:srgbClr val="2A3990"/>
              </a:solidFill>
              <a:prstDash val="solid"/>
              <a:round/>
            </a:ln>
          </a:top>
          <a:bottom>
            <a:ln w="12700" cap="flat">
              <a:solidFill>
                <a:srgbClr val="2A3990"/>
              </a:solidFill>
              <a:prstDash val="solid"/>
              <a:round/>
            </a:ln>
          </a:bottom>
          <a:insideH>
            <a:ln w="12700" cap="flat">
              <a:solidFill>
                <a:srgbClr val="2A3990"/>
              </a:solidFill>
              <a:prstDash val="solid"/>
              <a:round/>
            </a:ln>
          </a:insideH>
          <a:insideV>
            <a:ln w="12700" cap="flat">
              <a:solidFill>
                <a:srgbClr val="2A3990"/>
              </a:solidFill>
              <a:prstDash val="solid"/>
              <a:round/>
            </a:ln>
          </a:insideV>
        </a:tcBdr>
        <a:fill>
          <a:solidFill>
            <a:srgbClr val="D5DBED"/>
          </a:solidFill>
        </a:fill>
      </a:tcStyle>
    </a:wholeTbl>
    <a:band2H>
      <a:tcTxStyle b="def" i="def"/>
      <a:tcStyle>
        <a:tcBdr/>
        <a:fill>
          <a:solidFill>
            <a:srgbClr val="EBEEF6"/>
          </a:solidFill>
        </a:fill>
      </a:tcStyle>
    </a:band2H>
    <a:firstCol>
      <a:tcTxStyle b="on" i="off">
        <a:fontRef idx="minor">
          <a:srgbClr val="2A3990"/>
        </a:fontRef>
        <a:srgbClr val="2A3990"/>
      </a:tcTxStyle>
      <a:tcStyle>
        <a:tcBdr>
          <a:left>
            <a:ln w="12700" cap="flat">
              <a:solidFill>
                <a:srgbClr val="2A3990"/>
              </a:solidFill>
              <a:prstDash val="solid"/>
              <a:round/>
            </a:ln>
          </a:left>
          <a:right>
            <a:ln w="12700" cap="flat">
              <a:solidFill>
                <a:srgbClr val="2A3990"/>
              </a:solidFill>
              <a:prstDash val="solid"/>
              <a:round/>
            </a:ln>
          </a:right>
          <a:top>
            <a:ln w="12700" cap="flat">
              <a:solidFill>
                <a:srgbClr val="2A3990"/>
              </a:solidFill>
              <a:prstDash val="solid"/>
              <a:round/>
            </a:ln>
          </a:top>
          <a:bottom>
            <a:ln w="12700" cap="flat">
              <a:solidFill>
                <a:srgbClr val="2A3990"/>
              </a:solidFill>
              <a:prstDash val="solid"/>
              <a:round/>
            </a:ln>
          </a:bottom>
          <a:insideH>
            <a:ln w="12700" cap="flat">
              <a:solidFill>
                <a:srgbClr val="2A3990"/>
              </a:solidFill>
              <a:prstDash val="solid"/>
              <a:round/>
            </a:ln>
          </a:insideH>
          <a:insideV>
            <a:ln w="12700" cap="flat">
              <a:solidFill>
                <a:srgbClr val="2A3990"/>
              </a:solidFill>
              <a:prstDash val="solid"/>
              <a:round/>
            </a:ln>
          </a:insideV>
        </a:tcBdr>
        <a:fill>
          <a:solidFill>
            <a:schemeClr val="accent6"/>
          </a:solidFill>
        </a:fill>
      </a:tcStyle>
    </a:firstCol>
    <a:lastRow>
      <a:tcTxStyle b="on" i="off">
        <a:fontRef idx="minor">
          <a:srgbClr val="2A3990"/>
        </a:fontRef>
        <a:srgbClr val="2A3990"/>
      </a:tcTxStyle>
      <a:tcStyle>
        <a:tcBdr>
          <a:left>
            <a:ln w="12700" cap="flat">
              <a:solidFill>
                <a:srgbClr val="2A3990"/>
              </a:solidFill>
              <a:prstDash val="solid"/>
              <a:round/>
            </a:ln>
          </a:left>
          <a:right>
            <a:ln w="12700" cap="flat">
              <a:solidFill>
                <a:srgbClr val="2A3990"/>
              </a:solidFill>
              <a:prstDash val="solid"/>
              <a:round/>
            </a:ln>
          </a:right>
          <a:top>
            <a:ln w="38100" cap="flat">
              <a:solidFill>
                <a:srgbClr val="2A3990"/>
              </a:solidFill>
              <a:prstDash val="solid"/>
              <a:round/>
            </a:ln>
          </a:top>
          <a:bottom>
            <a:ln w="12700" cap="flat">
              <a:solidFill>
                <a:srgbClr val="2A3990"/>
              </a:solidFill>
              <a:prstDash val="solid"/>
              <a:round/>
            </a:ln>
          </a:bottom>
          <a:insideH>
            <a:ln w="12700" cap="flat">
              <a:solidFill>
                <a:srgbClr val="2A3990"/>
              </a:solidFill>
              <a:prstDash val="solid"/>
              <a:round/>
            </a:ln>
          </a:insideH>
          <a:insideV>
            <a:ln w="12700" cap="flat">
              <a:solidFill>
                <a:srgbClr val="2A3990"/>
              </a:solidFill>
              <a:prstDash val="solid"/>
              <a:round/>
            </a:ln>
          </a:insideV>
        </a:tcBdr>
        <a:fill>
          <a:solidFill>
            <a:schemeClr val="accent6"/>
          </a:solidFill>
        </a:fill>
      </a:tcStyle>
    </a:lastRow>
    <a:firstRow>
      <a:tcTxStyle b="on" i="off">
        <a:fontRef idx="minor">
          <a:srgbClr val="2A3990"/>
        </a:fontRef>
        <a:srgbClr val="2A3990"/>
      </a:tcTxStyle>
      <a:tcStyle>
        <a:tcBdr>
          <a:left>
            <a:ln w="12700" cap="flat">
              <a:solidFill>
                <a:srgbClr val="2A3990"/>
              </a:solidFill>
              <a:prstDash val="solid"/>
              <a:round/>
            </a:ln>
          </a:left>
          <a:right>
            <a:ln w="12700" cap="flat">
              <a:solidFill>
                <a:srgbClr val="2A3990"/>
              </a:solidFill>
              <a:prstDash val="solid"/>
              <a:round/>
            </a:ln>
          </a:right>
          <a:top>
            <a:ln w="12700" cap="flat">
              <a:solidFill>
                <a:srgbClr val="2A3990"/>
              </a:solidFill>
              <a:prstDash val="solid"/>
              <a:round/>
            </a:ln>
          </a:top>
          <a:bottom>
            <a:ln w="38100" cap="flat">
              <a:solidFill>
                <a:srgbClr val="2A3990"/>
              </a:solidFill>
              <a:prstDash val="solid"/>
              <a:round/>
            </a:ln>
          </a:bottom>
          <a:insideH>
            <a:ln w="12700" cap="flat">
              <a:solidFill>
                <a:srgbClr val="2A3990"/>
              </a:solidFill>
              <a:prstDash val="solid"/>
              <a:round/>
            </a:ln>
          </a:insideH>
          <a:insideV>
            <a:ln w="12700" cap="flat">
              <a:solidFill>
                <a:srgbClr val="2A3990"/>
              </a:solidFill>
              <a:prstDash val="solid"/>
              <a:round/>
            </a:ln>
          </a:insideV>
        </a:tcBdr>
        <a:fill>
          <a:solidFill>
            <a:schemeClr val="accent6"/>
          </a:solidFill>
        </a:fill>
      </a:tcStyle>
    </a:firstRow>
  </a:tblStyle>
  <a:tblStyle styleId="{CF821DB8-F4EB-4A41-A1BA-3FCAFE7338EE}" styleName="">
    <a:tblBg/>
    <a:wholeTbl>
      <a:tcTxStyle b="off" i="off">
        <a:fontRef idx="minor">
          <a:srgbClr val="2A3990"/>
        </a:fontRef>
        <a:srgbClr val="2A399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7E7EE"/>
          </a:solidFill>
        </a:fill>
      </a:tcStyle>
    </a:wholeTbl>
    <a:band2H>
      <a:tcTxStyle b="def" i="def"/>
      <a:tcStyle>
        <a:tcBdr/>
        <a:fill>
          <a:solidFill>
            <a:srgbClr val="2A3990"/>
          </a:solidFill>
        </a:fill>
      </a:tcStyle>
    </a:band2H>
    <a:firstCol>
      <a:tcTxStyle b="on" i="off">
        <a:fontRef idx="minor">
          <a:srgbClr val="2A3990"/>
        </a:fontRef>
        <a:srgbClr val="2A399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2A3990"/>
        </a:fontRef>
        <a:srgbClr val="2A3990"/>
      </a:tcTxStyle>
      <a:tcStyle>
        <a:tcBdr>
          <a:left>
            <a:ln w="12700" cap="flat">
              <a:noFill/>
              <a:miter lim="400000"/>
            </a:ln>
          </a:left>
          <a:right>
            <a:ln w="12700" cap="flat">
              <a:noFill/>
              <a:miter lim="400000"/>
            </a:ln>
          </a:right>
          <a:top>
            <a:ln w="50800" cap="flat">
              <a:solidFill>
                <a:srgbClr val="2A3990"/>
              </a:solidFill>
              <a:prstDash val="solid"/>
              <a:round/>
            </a:ln>
          </a:top>
          <a:bottom>
            <a:ln w="25400" cap="flat">
              <a:solidFill>
                <a:srgbClr val="2A3990"/>
              </a:solidFill>
              <a:prstDash val="solid"/>
              <a:round/>
            </a:ln>
          </a:bottom>
          <a:insideH>
            <a:ln w="12700" cap="flat">
              <a:noFill/>
              <a:miter lim="400000"/>
            </a:ln>
          </a:insideH>
          <a:insideV>
            <a:ln w="12700" cap="flat">
              <a:noFill/>
              <a:miter lim="400000"/>
            </a:ln>
          </a:insideV>
        </a:tcBdr>
        <a:fill>
          <a:solidFill>
            <a:srgbClr val="2A3990"/>
          </a:solidFill>
        </a:fill>
      </a:tcStyle>
    </a:lastRow>
    <a:firstRow>
      <a:tcTxStyle b="on" i="off">
        <a:fontRef idx="minor">
          <a:srgbClr val="2A3990"/>
        </a:fontRef>
        <a:srgbClr val="2A3990"/>
      </a:tcTxStyle>
      <a:tcStyle>
        <a:tcBdr>
          <a:left>
            <a:ln w="12700" cap="flat">
              <a:noFill/>
              <a:miter lim="400000"/>
            </a:ln>
          </a:left>
          <a:right>
            <a:ln w="12700" cap="flat">
              <a:noFill/>
              <a:miter lim="400000"/>
            </a:ln>
          </a:right>
          <a:top>
            <a:ln w="25400" cap="flat">
              <a:solidFill>
                <a:srgbClr val="2A3990"/>
              </a:solidFill>
              <a:prstDash val="solid"/>
              <a:round/>
            </a:ln>
          </a:top>
          <a:bottom>
            <a:ln w="25400" cap="flat">
              <a:solidFill>
                <a:srgbClr val="2A399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2A3990"/>
        </a:fontRef>
        <a:srgbClr val="2A3990"/>
      </a:tcTxStyle>
      <a:tcStyle>
        <a:tcBdr>
          <a:left>
            <a:ln w="12700" cap="flat">
              <a:solidFill>
                <a:srgbClr val="2A3990"/>
              </a:solidFill>
              <a:prstDash val="solid"/>
              <a:round/>
            </a:ln>
          </a:left>
          <a:right>
            <a:ln w="12700" cap="flat">
              <a:solidFill>
                <a:srgbClr val="2A3990"/>
              </a:solidFill>
              <a:prstDash val="solid"/>
              <a:round/>
            </a:ln>
          </a:right>
          <a:top>
            <a:ln w="12700" cap="flat">
              <a:solidFill>
                <a:srgbClr val="2A3990"/>
              </a:solidFill>
              <a:prstDash val="solid"/>
              <a:round/>
            </a:ln>
          </a:top>
          <a:bottom>
            <a:ln w="12700" cap="flat">
              <a:solidFill>
                <a:srgbClr val="2A3990"/>
              </a:solidFill>
              <a:prstDash val="solid"/>
              <a:round/>
            </a:ln>
          </a:bottom>
          <a:insideH>
            <a:ln w="12700" cap="flat">
              <a:solidFill>
                <a:srgbClr val="2A3990"/>
              </a:solidFill>
              <a:prstDash val="solid"/>
              <a:round/>
            </a:ln>
          </a:insideH>
          <a:insideV>
            <a:ln w="12700" cap="flat">
              <a:solidFill>
                <a:srgbClr val="2A3990"/>
              </a:solidFill>
              <a:prstDash val="solid"/>
              <a:round/>
            </a:ln>
          </a:insideV>
        </a:tcBdr>
        <a:fill>
          <a:solidFill>
            <a:srgbClr val="CBCCDB"/>
          </a:solidFill>
        </a:fill>
      </a:tcStyle>
    </a:wholeTbl>
    <a:band2H>
      <a:tcTxStyle b="def" i="def"/>
      <a:tcStyle>
        <a:tcBdr/>
        <a:fill>
          <a:solidFill>
            <a:srgbClr val="E7E7EE"/>
          </a:solidFill>
        </a:fill>
      </a:tcStyle>
    </a:band2H>
    <a:firstCol>
      <a:tcTxStyle b="on" i="off">
        <a:fontRef idx="minor">
          <a:srgbClr val="2A3990"/>
        </a:fontRef>
        <a:srgbClr val="2A3990"/>
      </a:tcTxStyle>
      <a:tcStyle>
        <a:tcBdr>
          <a:left>
            <a:ln w="12700" cap="flat">
              <a:solidFill>
                <a:srgbClr val="2A3990"/>
              </a:solidFill>
              <a:prstDash val="solid"/>
              <a:round/>
            </a:ln>
          </a:left>
          <a:right>
            <a:ln w="12700" cap="flat">
              <a:solidFill>
                <a:srgbClr val="2A3990"/>
              </a:solidFill>
              <a:prstDash val="solid"/>
              <a:round/>
            </a:ln>
          </a:right>
          <a:top>
            <a:ln w="12700" cap="flat">
              <a:solidFill>
                <a:srgbClr val="2A3990"/>
              </a:solidFill>
              <a:prstDash val="solid"/>
              <a:round/>
            </a:ln>
          </a:top>
          <a:bottom>
            <a:ln w="12700" cap="flat">
              <a:solidFill>
                <a:srgbClr val="2A3990"/>
              </a:solidFill>
              <a:prstDash val="solid"/>
              <a:round/>
            </a:ln>
          </a:bottom>
          <a:insideH>
            <a:ln w="12700" cap="flat">
              <a:solidFill>
                <a:srgbClr val="2A3990"/>
              </a:solidFill>
              <a:prstDash val="solid"/>
              <a:round/>
            </a:ln>
          </a:insideH>
          <a:insideV>
            <a:ln w="12700" cap="flat">
              <a:solidFill>
                <a:srgbClr val="2A3990"/>
              </a:solidFill>
              <a:prstDash val="solid"/>
              <a:round/>
            </a:ln>
          </a:insideV>
        </a:tcBdr>
        <a:fill>
          <a:solidFill>
            <a:srgbClr val="2A3990"/>
          </a:solidFill>
        </a:fill>
      </a:tcStyle>
    </a:firstCol>
    <a:lastRow>
      <a:tcTxStyle b="on" i="off">
        <a:fontRef idx="minor">
          <a:srgbClr val="2A3990"/>
        </a:fontRef>
        <a:srgbClr val="2A3990"/>
      </a:tcTxStyle>
      <a:tcStyle>
        <a:tcBdr>
          <a:left>
            <a:ln w="12700" cap="flat">
              <a:solidFill>
                <a:srgbClr val="2A3990"/>
              </a:solidFill>
              <a:prstDash val="solid"/>
              <a:round/>
            </a:ln>
          </a:left>
          <a:right>
            <a:ln w="12700" cap="flat">
              <a:solidFill>
                <a:srgbClr val="2A3990"/>
              </a:solidFill>
              <a:prstDash val="solid"/>
              <a:round/>
            </a:ln>
          </a:right>
          <a:top>
            <a:ln w="38100" cap="flat">
              <a:solidFill>
                <a:srgbClr val="2A3990"/>
              </a:solidFill>
              <a:prstDash val="solid"/>
              <a:round/>
            </a:ln>
          </a:top>
          <a:bottom>
            <a:ln w="12700" cap="flat">
              <a:solidFill>
                <a:srgbClr val="2A3990"/>
              </a:solidFill>
              <a:prstDash val="solid"/>
              <a:round/>
            </a:ln>
          </a:bottom>
          <a:insideH>
            <a:ln w="12700" cap="flat">
              <a:solidFill>
                <a:srgbClr val="2A3990"/>
              </a:solidFill>
              <a:prstDash val="solid"/>
              <a:round/>
            </a:ln>
          </a:insideH>
          <a:insideV>
            <a:ln w="12700" cap="flat">
              <a:solidFill>
                <a:srgbClr val="2A3990"/>
              </a:solidFill>
              <a:prstDash val="solid"/>
              <a:round/>
            </a:ln>
          </a:insideV>
        </a:tcBdr>
        <a:fill>
          <a:solidFill>
            <a:srgbClr val="2A3990"/>
          </a:solidFill>
        </a:fill>
      </a:tcStyle>
    </a:lastRow>
    <a:firstRow>
      <a:tcTxStyle b="on" i="off">
        <a:fontRef idx="minor">
          <a:srgbClr val="2A3990"/>
        </a:fontRef>
        <a:srgbClr val="2A3990"/>
      </a:tcTxStyle>
      <a:tcStyle>
        <a:tcBdr>
          <a:left>
            <a:ln w="12700" cap="flat">
              <a:solidFill>
                <a:srgbClr val="2A3990"/>
              </a:solidFill>
              <a:prstDash val="solid"/>
              <a:round/>
            </a:ln>
          </a:left>
          <a:right>
            <a:ln w="12700" cap="flat">
              <a:solidFill>
                <a:srgbClr val="2A3990"/>
              </a:solidFill>
              <a:prstDash val="solid"/>
              <a:round/>
            </a:ln>
          </a:right>
          <a:top>
            <a:ln w="12700" cap="flat">
              <a:solidFill>
                <a:srgbClr val="2A3990"/>
              </a:solidFill>
              <a:prstDash val="solid"/>
              <a:round/>
            </a:ln>
          </a:top>
          <a:bottom>
            <a:ln w="38100" cap="flat">
              <a:solidFill>
                <a:srgbClr val="2A3990"/>
              </a:solidFill>
              <a:prstDash val="solid"/>
              <a:round/>
            </a:ln>
          </a:bottom>
          <a:insideH>
            <a:ln w="12700" cap="flat">
              <a:solidFill>
                <a:srgbClr val="2A3990"/>
              </a:solidFill>
              <a:prstDash val="solid"/>
              <a:round/>
            </a:ln>
          </a:insideH>
          <a:insideV>
            <a:ln w="12700" cap="flat">
              <a:solidFill>
                <a:srgbClr val="2A3990"/>
              </a:solidFill>
              <a:prstDash val="solid"/>
              <a:round/>
            </a:ln>
          </a:insideV>
        </a:tcBdr>
        <a:fill>
          <a:solidFill>
            <a:srgbClr val="2A3990"/>
          </a:solidFill>
        </a:fill>
      </a:tcStyle>
    </a:firstRow>
  </a:tblStyle>
  <a:tblStyle styleId="{2708684C-4D16-4618-839F-0558EEFCDFE6}" styleName="">
    <a:tblBg/>
    <a:wholeTbl>
      <a:tcTxStyle b="off" i="off">
        <a:fontRef idx="minor">
          <a:srgbClr val="2A3990"/>
        </a:fontRef>
        <a:srgbClr val="2A3990"/>
      </a:tcTxStyle>
      <a:tcStyle>
        <a:tcBdr>
          <a:left>
            <a:ln w="12700" cap="flat">
              <a:solidFill>
                <a:srgbClr val="2A3990"/>
              </a:solidFill>
              <a:prstDash val="solid"/>
              <a:round/>
            </a:ln>
          </a:left>
          <a:right>
            <a:ln w="12700" cap="flat">
              <a:solidFill>
                <a:srgbClr val="2A3990"/>
              </a:solidFill>
              <a:prstDash val="solid"/>
              <a:round/>
            </a:ln>
          </a:right>
          <a:top>
            <a:ln w="12700" cap="flat">
              <a:solidFill>
                <a:srgbClr val="2A3990"/>
              </a:solidFill>
              <a:prstDash val="solid"/>
              <a:round/>
            </a:ln>
          </a:top>
          <a:bottom>
            <a:ln w="12700" cap="flat">
              <a:solidFill>
                <a:srgbClr val="2A3990"/>
              </a:solidFill>
              <a:prstDash val="solid"/>
              <a:round/>
            </a:ln>
          </a:bottom>
          <a:insideH>
            <a:ln w="12700" cap="flat">
              <a:solidFill>
                <a:srgbClr val="2A3990"/>
              </a:solidFill>
              <a:prstDash val="solid"/>
              <a:round/>
            </a:ln>
          </a:insideH>
          <a:insideV>
            <a:ln w="12700" cap="flat">
              <a:solidFill>
                <a:srgbClr val="2A3990"/>
              </a:solidFill>
              <a:prstDash val="solid"/>
              <a:round/>
            </a:ln>
          </a:insideV>
        </a:tcBdr>
        <a:fill>
          <a:solidFill>
            <a:srgbClr val="2A3990">
              <a:alpha val="20000"/>
            </a:srgbClr>
          </a:solidFill>
        </a:fill>
      </a:tcStyle>
    </a:wholeTbl>
    <a:band2H>
      <a:tcTxStyle b="def" i="def"/>
      <a:tcStyle>
        <a:tcBdr/>
        <a:fill>
          <a:solidFill>
            <a:srgbClr val="FFFFFF"/>
          </a:solidFill>
        </a:fill>
      </a:tcStyle>
    </a:band2H>
    <a:firstCol>
      <a:tcTxStyle b="on" i="off">
        <a:fontRef idx="minor">
          <a:srgbClr val="2A3990"/>
        </a:fontRef>
        <a:srgbClr val="2A3990"/>
      </a:tcTxStyle>
      <a:tcStyle>
        <a:tcBdr>
          <a:left>
            <a:ln w="12700" cap="flat">
              <a:solidFill>
                <a:srgbClr val="2A3990"/>
              </a:solidFill>
              <a:prstDash val="solid"/>
              <a:round/>
            </a:ln>
          </a:left>
          <a:right>
            <a:ln w="12700" cap="flat">
              <a:solidFill>
                <a:srgbClr val="2A3990"/>
              </a:solidFill>
              <a:prstDash val="solid"/>
              <a:round/>
            </a:ln>
          </a:right>
          <a:top>
            <a:ln w="12700" cap="flat">
              <a:solidFill>
                <a:srgbClr val="2A3990"/>
              </a:solidFill>
              <a:prstDash val="solid"/>
              <a:round/>
            </a:ln>
          </a:top>
          <a:bottom>
            <a:ln w="12700" cap="flat">
              <a:solidFill>
                <a:srgbClr val="2A3990"/>
              </a:solidFill>
              <a:prstDash val="solid"/>
              <a:round/>
            </a:ln>
          </a:bottom>
          <a:insideH>
            <a:ln w="12700" cap="flat">
              <a:solidFill>
                <a:srgbClr val="2A3990"/>
              </a:solidFill>
              <a:prstDash val="solid"/>
              <a:round/>
            </a:ln>
          </a:insideH>
          <a:insideV>
            <a:ln w="12700" cap="flat">
              <a:solidFill>
                <a:srgbClr val="2A3990"/>
              </a:solidFill>
              <a:prstDash val="solid"/>
              <a:round/>
            </a:ln>
          </a:insideV>
        </a:tcBdr>
        <a:fill>
          <a:solidFill>
            <a:srgbClr val="2A3990">
              <a:alpha val="20000"/>
            </a:srgbClr>
          </a:solidFill>
        </a:fill>
      </a:tcStyle>
    </a:firstCol>
    <a:lastRow>
      <a:tcTxStyle b="on" i="off">
        <a:fontRef idx="minor">
          <a:srgbClr val="2A3990"/>
        </a:fontRef>
        <a:srgbClr val="2A3990"/>
      </a:tcTxStyle>
      <a:tcStyle>
        <a:tcBdr>
          <a:left>
            <a:ln w="12700" cap="flat">
              <a:solidFill>
                <a:srgbClr val="2A3990"/>
              </a:solidFill>
              <a:prstDash val="solid"/>
              <a:round/>
            </a:ln>
          </a:left>
          <a:right>
            <a:ln w="12700" cap="flat">
              <a:solidFill>
                <a:srgbClr val="2A3990"/>
              </a:solidFill>
              <a:prstDash val="solid"/>
              <a:round/>
            </a:ln>
          </a:right>
          <a:top>
            <a:ln w="50800" cap="flat">
              <a:solidFill>
                <a:srgbClr val="2A3990"/>
              </a:solidFill>
              <a:prstDash val="solid"/>
              <a:round/>
            </a:ln>
          </a:top>
          <a:bottom>
            <a:ln w="12700" cap="flat">
              <a:solidFill>
                <a:srgbClr val="2A3990"/>
              </a:solidFill>
              <a:prstDash val="solid"/>
              <a:round/>
            </a:ln>
          </a:bottom>
          <a:insideH>
            <a:ln w="12700" cap="flat">
              <a:solidFill>
                <a:srgbClr val="2A3990"/>
              </a:solidFill>
              <a:prstDash val="solid"/>
              <a:round/>
            </a:ln>
          </a:insideH>
          <a:insideV>
            <a:ln w="12700" cap="flat">
              <a:solidFill>
                <a:srgbClr val="2A3990"/>
              </a:solidFill>
              <a:prstDash val="solid"/>
              <a:round/>
            </a:ln>
          </a:insideV>
        </a:tcBdr>
        <a:fill>
          <a:noFill/>
        </a:fill>
      </a:tcStyle>
    </a:lastRow>
    <a:firstRow>
      <a:tcTxStyle b="on" i="off">
        <a:fontRef idx="minor">
          <a:srgbClr val="2A3990"/>
        </a:fontRef>
        <a:srgbClr val="2A3990"/>
      </a:tcTxStyle>
      <a:tcStyle>
        <a:tcBdr>
          <a:left>
            <a:ln w="12700" cap="flat">
              <a:solidFill>
                <a:srgbClr val="2A3990"/>
              </a:solidFill>
              <a:prstDash val="solid"/>
              <a:round/>
            </a:ln>
          </a:left>
          <a:right>
            <a:ln w="12700" cap="flat">
              <a:solidFill>
                <a:srgbClr val="2A3990"/>
              </a:solidFill>
              <a:prstDash val="solid"/>
              <a:round/>
            </a:ln>
          </a:right>
          <a:top>
            <a:ln w="12700" cap="flat">
              <a:solidFill>
                <a:srgbClr val="2A3990"/>
              </a:solidFill>
              <a:prstDash val="solid"/>
              <a:round/>
            </a:ln>
          </a:top>
          <a:bottom>
            <a:ln w="25400" cap="flat">
              <a:solidFill>
                <a:srgbClr val="2A3990"/>
              </a:solidFill>
              <a:prstDash val="solid"/>
              <a:round/>
            </a:ln>
          </a:bottom>
          <a:insideH>
            <a:ln w="12700" cap="flat">
              <a:solidFill>
                <a:srgbClr val="2A3990"/>
              </a:solidFill>
              <a:prstDash val="solid"/>
              <a:round/>
            </a:ln>
          </a:insideH>
          <a:insideV>
            <a:ln w="12700" cap="flat">
              <a:solidFill>
                <a:srgbClr val="2A399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Shape 137"/>
          <p:cNvSpPr/>
          <p:nvPr>
            <p:ph type="sldImg"/>
          </p:nvPr>
        </p:nvSpPr>
        <p:spPr>
          <a:xfrm>
            <a:off x="1143000" y="685800"/>
            <a:ext cx="4572000" cy="3429000"/>
          </a:xfrm>
          <a:prstGeom prst="rect">
            <a:avLst/>
          </a:prstGeom>
        </p:spPr>
        <p:txBody>
          <a:bodyPr/>
          <a:lstStyle/>
          <a:p>
            <a:pPr/>
          </a:p>
        </p:txBody>
      </p:sp>
      <p:sp>
        <p:nvSpPr>
          <p:cNvPr id="138" name="Shape 138"/>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a:latin typeface="+mj-lt"/>
        <a:ea typeface="+mj-ea"/>
        <a:cs typeface="+mj-cs"/>
        <a:sym typeface="Helvetica Neue"/>
      </a:defRPr>
    </a:lvl1pPr>
    <a:lvl2pPr indent="228600" latinLnBrk="0">
      <a:defRPr>
        <a:latin typeface="+mj-lt"/>
        <a:ea typeface="+mj-ea"/>
        <a:cs typeface="+mj-cs"/>
        <a:sym typeface="Helvetica Neue"/>
      </a:defRPr>
    </a:lvl2pPr>
    <a:lvl3pPr indent="457200" latinLnBrk="0">
      <a:defRPr>
        <a:latin typeface="+mj-lt"/>
        <a:ea typeface="+mj-ea"/>
        <a:cs typeface="+mj-cs"/>
        <a:sym typeface="Helvetica Neue"/>
      </a:defRPr>
    </a:lvl3pPr>
    <a:lvl4pPr indent="685800" latinLnBrk="0">
      <a:defRPr>
        <a:latin typeface="+mj-lt"/>
        <a:ea typeface="+mj-ea"/>
        <a:cs typeface="+mj-cs"/>
        <a:sym typeface="Helvetica Neue"/>
      </a:defRPr>
    </a:lvl4pPr>
    <a:lvl5pPr indent="914400" latinLnBrk="0">
      <a:defRPr>
        <a:latin typeface="+mj-lt"/>
        <a:ea typeface="+mj-ea"/>
        <a:cs typeface="+mj-cs"/>
        <a:sym typeface="Helvetica Neue"/>
      </a:defRPr>
    </a:lvl5pPr>
    <a:lvl6pPr indent="1143000" latinLnBrk="0">
      <a:defRPr>
        <a:latin typeface="+mj-lt"/>
        <a:ea typeface="+mj-ea"/>
        <a:cs typeface="+mj-cs"/>
        <a:sym typeface="Helvetica Neue"/>
      </a:defRPr>
    </a:lvl6pPr>
    <a:lvl7pPr indent="1371600" latinLnBrk="0">
      <a:defRPr>
        <a:latin typeface="+mj-lt"/>
        <a:ea typeface="+mj-ea"/>
        <a:cs typeface="+mj-cs"/>
        <a:sym typeface="Helvetica Neue"/>
      </a:defRPr>
    </a:lvl7pPr>
    <a:lvl8pPr indent="1600200" latinLnBrk="0">
      <a:defRPr>
        <a:latin typeface="+mj-lt"/>
        <a:ea typeface="+mj-ea"/>
        <a:cs typeface="+mj-cs"/>
        <a:sym typeface="Helvetica Neue"/>
      </a:defRPr>
    </a:lvl8pPr>
    <a:lvl9pPr indent="1828800" latinLnBrk="0">
      <a:defRPr>
        <a:latin typeface="+mj-lt"/>
        <a:ea typeface="+mj-ea"/>
        <a:cs typeface="+mj-cs"/>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0" showMasterPhAnim="1">
  <p:cSld name="Title slide">
    <p:bg>
      <p:bgPr>
        <a:solidFill>
          <a:srgbClr val="2A3990"/>
        </a:solidFill>
      </p:bgPr>
    </p:bg>
    <p:spTree>
      <p:nvGrpSpPr>
        <p:cNvPr id="1" name=""/>
        <p:cNvGrpSpPr/>
        <p:nvPr/>
      </p:nvGrpSpPr>
      <p:grpSpPr>
        <a:xfrm>
          <a:off x="0" y="0"/>
          <a:ext cx="0" cy="0"/>
          <a:chOff x="0" y="0"/>
          <a:chExt cx="0" cy="0"/>
        </a:xfrm>
      </p:grpSpPr>
      <p:grpSp>
        <p:nvGrpSpPr>
          <p:cNvPr id="22" name="Shape 10"/>
          <p:cNvGrpSpPr/>
          <p:nvPr/>
        </p:nvGrpSpPr>
        <p:grpSpPr>
          <a:xfrm>
            <a:off x="6098377" y="3"/>
            <a:ext cx="3045627" cy="2030575"/>
            <a:chOff x="-1" y="0"/>
            <a:chExt cx="3045626" cy="2030573"/>
          </a:xfrm>
        </p:grpSpPr>
        <p:sp>
          <p:nvSpPr>
            <p:cNvPr id="17" name="Shape 11"/>
            <p:cNvSpPr/>
            <p:nvPr/>
          </p:nvSpPr>
          <p:spPr>
            <a:xfrm>
              <a:off x="2030424" y="10"/>
              <a:ext cx="1015202" cy="1015203"/>
            </a:xfrm>
            <a:prstGeom prst="rect">
              <a:avLst/>
            </a:prstGeom>
            <a:solidFill>
              <a:schemeClr val="accent1"/>
            </a:solidFill>
            <a:ln w="12700" cap="flat">
              <a:noFill/>
              <a:miter lim="400000"/>
            </a:ln>
            <a:effectLst/>
          </p:spPr>
          <p:txBody>
            <a:bodyPr wrap="square" lIns="45718" tIns="45718" rIns="45718" bIns="45718" numCol="1" anchor="ctr">
              <a:noAutofit/>
            </a:bodyPr>
            <a:lstStyle/>
            <a:p>
              <a:pPr>
                <a:defRPr>
                  <a:solidFill>
                    <a:srgbClr val="000000"/>
                  </a:solidFill>
                  <a:latin typeface="Arial"/>
                  <a:ea typeface="Arial"/>
                  <a:cs typeface="Arial"/>
                  <a:sym typeface="Arial"/>
                </a:defRPr>
              </a:pPr>
            </a:p>
          </p:txBody>
        </p:sp>
        <p:sp>
          <p:nvSpPr>
            <p:cNvPr id="18" name="Shape 12"/>
            <p:cNvSpPr/>
            <p:nvPr/>
          </p:nvSpPr>
          <p:spPr>
            <a:xfrm flipH="1">
              <a:off x="1015084" y="-1"/>
              <a:ext cx="1015203" cy="101520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solidFill>
              <a:schemeClr val="accent2"/>
            </a:solidFill>
            <a:ln w="12700" cap="flat">
              <a:noFill/>
              <a:miter lim="400000"/>
            </a:ln>
            <a:effectLst/>
          </p:spPr>
          <p:txBody>
            <a:bodyPr wrap="square" lIns="45718" tIns="45718" rIns="45718" bIns="45718" numCol="1" anchor="ctr">
              <a:noAutofit/>
            </a:bodyPr>
            <a:lstStyle/>
            <a:p>
              <a:pPr>
                <a:defRPr>
                  <a:solidFill>
                    <a:srgbClr val="000000"/>
                  </a:solidFill>
                  <a:latin typeface="Arial"/>
                  <a:ea typeface="Arial"/>
                  <a:cs typeface="Arial"/>
                  <a:sym typeface="Arial"/>
                </a:defRPr>
              </a:pPr>
            </a:p>
          </p:txBody>
        </p:sp>
        <p:sp>
          <p:nvSpPr>
            <p:cNvPr id="19" name="Shape 13"/>
            <p:cNvSpPr/>
            <p:nvPr/>
          </p:nvSpPr>
          <p:spPr>
            <a:xfrm flipH="1" rot="10800000">
              <a:off x="1015209" y="102"/>
              <a:ext cx="1015202" cy="10152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solidFill>
              <a:schemeClr val="accent6"/>
            </a:solidFill>
            <a:ln w="12700" cap="flat">
              <a:noFill/>
              <a:miter lim="400000"/>
            </a:ln>
            <a:effectLst/>
          </p:spPr>
          <p:txBody>
            <a:bodyPr wrap="square" lIns="45718" tIns="45718" rIns="45718" bIns="45718" numCol="1" anchor="ctr">
              <a:noAutofit/>
            </a:bodyPr>
            <a:lstStyle/>
            <a:p>
              <a:pPr>
                <a:defRPr>
                  <a:solidFill>
                    <a:srgbClr val="000000"/>
                  </a:solidFill>
                  <a:latin typeface="Arial"/>
                  <a:ea typeface="Arial"/>
                  <a:cs typeface="Arial"/>
                  <a:sym typeface="Arial"/>
                </a:defRPr>
              </a:pPr>
            </a:p>
          </p:txBody>
        </p:sp>
        <p:sp>
          <p:nvSpPr>
            <p:cNvPr id="20" name="Shape 14"/>
            <p:cNvSpPr/>
            <p:nvPr/>
          </p:nvSpPr>
          <p:spPr>
            <a:xfrm rot="10800000">
              <a:off x="-1" y="92"/>
              <a:ext cx="1015203" cy="10152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solidFill>
              <a:schemeClr val="accent1"/>
            </a:solidFill>
            <a:ln w="12700" cap="flat">
              <a:noFill/>
              <a:miter lim="400000"/>
            </a:ln>
            <a:effectLst/>
          </p:spPr>
          <p:txBody>
            <a:bodyPr wrap="square" lIns="45718" tIns="45718" rIns="45718" bIns="45718" numCol="1" anchor="ctr">
              <a:noAutofit/>
            </a:bodyPr>
            <a:lstStyle/>
            <a:p>
              <a:pPr>
                <a:defRPr>
                  <a:solidFill>
                    <a:srgbClr val="000000"/>
                  </a:solidFill>
                  <a:latin typeface="Arial"/>
                  <a:ea typeface="Arial"/>
                  <a:cs typeface="Arial"/>
                  <a:sym typeface="Arial"/>
                </a:defRPr>
              </a:pPr>
            </a:p>
          </p:txBody>
        </p:sp>
        <p:sp>
          <p:nvSpPr>
            <p:cNvPr id="21" name="Shape 15"/>
            <p:cNvSpPr/>
            <p:nvPr/>
          </p:nvSpPr>
          <p:spPr>
            <a:xfrm rot="10800000">
              <a:off x="2030410" y="1015370"/>
              <a:ext cx="1015203" cy="10152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solidFill>
              <a:schemeClr val="accent6"/>
            </a:solidFill>
            <a:ln w="12700" cap="flat">
              <a:noFill/>
              <a:miter lim="400000"/>
            </a:ln>
            <a:effectLst/>
          </p:spPr>
          <p:txBody>
            <a:bodyPr wrap="square" lIns="45718" tIns="45718" rIns="45718" bIns="45718" numCol="1" anchor="ctr">
              <a:noAutofit/>
            </a:bodyPr>
            <a:lstStyle/>
            <a:p>
              <a:pPr>
                <a:defRPr>
                  <a:solidFill>
                    <a:srgbClr val="000000"/>
                  </a:solidFill>
                  <a:latin typeface="Arial"/>
                  <a:ea typeface="Arial"/>
                  <a:cs typeface="Arial"/>
                  <a:sym typeface="Arial"/>
                </a:defRPr>
              </a:pPr>
            </a:p>
          </p:txBody>
        </p:sp>
      </p:grpSp>
      <p:sp>
        <p:nvSpPr>
          <p:cNvPr id="23" name="Title Text"/>
          <p:cNvSpPr txBox="1"/>
          <p:nvPr>
            <p:ph type="title"/>
          </p:nvPr>
        </p:nvSpPr>
        <p:spPr>
          <a:xfrm>
            <a:off x="598100" y="1775222"/>
            <a:ext cx="8222100" cy="838802"/>
          </a:xfrm>
          <a:prstGeom prst="rect">
            <a:avLst/>
          </a:prstGeom>
        </p:spPr>
        <p:txBody>
          <a:bodyPr anchor="b"/>
          <a:lstStyle>
            <a:lvl1pPr>
              <a:defRPr sz="4200">
                <a:solidFill>
                  <a:srgbClr val="FFFFFF"/>
                </a:solidFill>
              </a:defRPr>
            </a:lvl1pPr>
          </a:lstStyle>
          <a:p>
            <a:pPr/>
            <a:r>
              <a:t>Title Text</a:t>
            </a:r>
          </a:p>
        </p:txBody>
      </p:sp>
      <p:sp>
        <p:nvSpPr>
          <p:cNvPr id="24" name="Body Level One…"/>
          <p:cNvSpPr txBox="1"/>
          <p:nvPr>
            <p:ph type="body" sz="quarter" idx="1"/>
          </p:nvPr>
        </p:nvSpPr>
        <p:spPr>
          <a:xfrm>
            <a:off x="598088" y="2715911"/>
            <a:ext cx="8222100" cy="432902"/>
          </a:xfrm>
          <a:prstGeom prst="rect">
            <a:avLst/>
          </a:prstGeom>
        </p:spPr>
        <p:txBody>
          <a:bodyPr/>
          <a:lstStyle>
            <a:lvl1pPr marL="228600" indent="-114300">
              <a:lnSpc>
                <a:spcPct val="100000"/>
              </a:lnSpc>
              <a:buClrTx/>
              <a:buSzTx/>
              <a:buFontTx/>
              <a:buNone/>
              <a:defRPr sz="2100">
                <a:solidFill>
                  <a:srgbClr val="FFFFFF"/>
                </a:solidFill>
              </a:defRPr>
            </a:lvl1pPr>
            <a:lvl2pPr marL="228600" indent="114300">
              <a:lnSpc>
                <a:spcPct val="100000"/>
              </a:lnSpc>
              <a:buClrTx/>
              <a:buSzTx/>
              <a:buFontTx/>
              <a:buNone/>
              <a:defRPr sz="2100">
                <a:solidFill>
                  <a:srgbClr val="FFFFFF"/>
                </a:solidFill>
              </a:defRPr>
            </a:lvl2pPr>
            <a:lvl3pPr marL="228600" indent="114300">
              <a:lnSpc>
                <a:spcPct val="100000"/>
              </a:lnSpc>
              <a:buClrTx/>
              <a:buSzTx/>
              <a:buFontTx/>
              <a:buNone/>
              <a:defRPr sz="2100">
                <a:solidFill>
                  <a:srgbClr val="FFFFFF"/>
                </a:solidFill>
              </a:defRPr>
            </a:lvl3pPr>
            <a:lvl4pPr marL="228600" indent="114300">
              <a:lnSpc>
                <a:spcPct val="100000"/>
              </a:lnSpc>
              <a:buClrTx/>
              <a:buSzTx/>
              <a:buFontTx/>
              <a:buNone/>
              <a:defRPr sz="2100">
                <a:solidFill>
                  <a:srgbClr val="FFFFFF"/>
                </a:solidFill>
              </a:defRPr>
            </a:lvl4pPr>
            <a:lvl5pPr marL="228600" indent="114300">
              <a:lnSpc>
                <a:spcPct val="100000"/>
              </a:lnSpc>
              <a:buClrTx/>
              <a:buSzTx/>
              <a:buFontTx/>
              <a:buNone/>
              <a:defRPr sz="2100">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0" showMasterPhAnim="1">
  <p:cSld name="Big number">
    <p:bg>
      <p:bgPr>
        <a:solidFill>
          <a:srgbClr val="2A3990"/>
        </a:solidFill>
      </p:bgPr>
    </p:bg>
    <p:spTree>
      <p:nvGrpSpPr>
        <p:cNvPr id="1" name=""/>
        <p:cNvGrpSpPr/>
        <p:nvPr/>
      </p:nvGrpSpPr>
      <p:grpSpPr>
        <a:xfrm>
          <a:off x="0" y="0"/>
          <a:ext cx="0" cy="0"/>
          <a:chOff x="0" y="0"/>
          <a:chExt cx="0" cy="0"/>
        </a:xfrm>
      </p:grpSpPr>
      <p:grpSp>
        <p:nvGrpSpPr>
          <p:cNvPr id="121" name="Shape 70"/>
          <p:cNvGrpSpPr/>
          <p:nvPr/>
        </p:nvGrpSpPr>
        <p:grpSpPr>
          <a:xfrm>
            <a:off x="6098377" y="3"/>
            <a:ext cx="3045627" cy="2030575"/>
            <a:chOff x="-1" y="0"/>
            <a:chExt cx="3045626" cy="2030573"/>
          </a:xfrm>
        </p:grpSpPr>
        <p:sp>
          <p:nvSpPr>
            <p:cNvPr id="116" name="Shape 71"/>
            <p:cNvSpPr/>
            <p:nvPr/>
          </p:nvSpPr>
          <p:spPr>
            <a:xfrm>
              <a:off x="2030424" y="10"/>
              <a:ext cx="1015202" cy="1015203"/>
            </a:xfrm>
            <a:prstGeom prst="rect">
              <a:avLst/>
            </a:prstGeom>
            <a:solidFill>
              <a:schemeClr val="accent1"/>
            </a:solidFill>
            <a:ln w="12700" cap="flat">
              <a:noFill/>
              <a:miter lim="400000"/>
            </a:ln>
            <a:effectLst/>
          </p:spPr>
          <p:txBody>
            <a:bodyPr wrap="square" lIns="45718" tIns="45718" rIns="45718" bIns="45718" numCol="1" anchor="ctr">
              <a:noAutofit/>
            </a:bodyPr>
            <a:lstStyle/>
            <a:p>
              <a:pPr>
                <a:defRPr>
                  <a:solidFill>
                    <a:srgbClr val="000000"/>
                  </a:solidFill>
                  <a:latin typeface="Arial"/>
                  <a:ea typeface="Arial"/>
                  <a:cs typeface="Arial"/>
                  <a:sym typeface="Arial"/>
                </a:defRPr>
              </a:pPr>
            </a:p>
          </p:txBody>
        </p:sp>
        <p:sp>
          <p:nvSpPr>
            <p:cNvPr id="117" name="Shape 72"/>
            <p:cNvSpPr/>
            <p:nvPr/>
          </p:nvSpPr>
          <p:spPr>
            <a:xfrm flipH="1">
              <a:off x="1015084" y="-1"/>
              <a:ext cx="1015203" cy="101520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solidFill>
              <a:schemeClr val="accent2"/>
            </a:solidFill>
            <a:ln w="12700" cap="flat">
              <a:noFill/>
              <a:miter lim="400000"/>
            </a:ln>
            <a:effectLst/>
          </p:spPr>
          <p:txBody>
            <a:bodyPr wrap="square" lIns="45718" tIns="45718" rIns="45718" bIns="45718" numCol="1" anchor="ctr">
              <a:noAutofit/>
            </a:bodyPr>
            <a:lstStyle/>
            <a:p>
              <a:pPr>
                <a:defRPr>
                  <a:solidFill>
                    <a:srgbClr val="000000"/>
                  </a:solidFill>
                  <a:latin typeface="Arial"/>
                  <a:ea typeface="Arial"/>
                  <a:cs typeface="Arial"/>
                  <a:sym typeface="Arial"/>
                </a:defRPr>
              </a:pPr>
            </a:p>
          </p:txBody>
        </p:sp>
        <p:sp>
          <p:nvSpPr>
            <p:cNvPr id="118" name="Shape 73"/>
            <p:cNvSpPr/>
            <p:nvPr/>
          </p:nvSpPr>
          <p:spPr>
            <a:xfrm flipH="1" rot="10800000">
              <a:off x="1015209" y="102"/>
              <a:ext cx="1015202" cy="10152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solidFill>
              <a:schemeClr val="accent6"/>
            </a:solidFill>
            <a:ln w="12700" cap="flat">
              <a:noFill/>
              <a:miter lim="400000"/>
            </a:ln>
            <a:effectLst/>
          </p:spPr>
          <p:txBody>
            <a:bodyPr wrap="square" lIns="45718" tIns="45718" rIns="45718" bIns="45718" numCol="1" anchor="ctr">
              <a:noAutofit/>
            </a:bodyPr>
            <a:lstStyle/>
            <a:p>
              <a:pPr>
                <a:defRPr>
                  <a:solidFill>
                    <a:srgbClr val="000000"/>
                  </a:solidFill>
                  <a:latin typeface="Arial"/>
                  <a:ea typeface="Arial"/>
                  <a:cs typeface="Arial"/>
                  <a:sym typeface="Arial"/>
                </a:defRPr>
              </a:pPr>
            </a:p>
          </p:txBody>
        </p:sp>
        <p:sp>
          <p:nvSpPr>
            <p:cNvPr id="119" name="Shape 74"/>
            <p:cNvSpPr/>
            <p:nvPr/>
          </p:nvSpPr>
          <p:spPr>
            <a:xfrm rot="10800000">
              <a:off x="-1" y="92"/>
              <a:ext cx="1015203" cy="10152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solidFill>
              <a:schemeClr val="accent1"/>
            </a:solidFill>
            <a:ln w="12700" cap="flat">
              <a:noFill/>
              <a:miter lim="400000"/>
            </a:ln>
            <a:effectLst/>
          </p:spPr>
          <p:txBody>
            <a:bodyPr wrap="square" lIns="45718" tIns="45718" rIns="45718" bIns="45718" numCol="1" anchor="ctr">
              <a:noAutofit/>
            </a:bodyPr>
            <a:lstStyle/>
            <a:p>
              <a:pPr>
                <a:defRPr>
                  <a:solidFill>
                    <a:srgbClr val="000000"/>
                  </a:solidFill>
                  <a:latin typeface="Arial"/>
                  <a:ea typeface="Arial"/>
                  <a:cs typeface="Arial"/>
                  <a:sym typeface="Arial"/>
                </a:defRPr>
              </a:pPr>
            </a:p>
          </p:txBody>
        </p:sp>
        <p:sp>
          <p:nvSpPr>
            <p:cNvPr id="120" name="Shape 75"/>
            <p:cNvSpPr/>
            <p:nvPr/>
          </p:nvSpPr>
          <p:spPr>
            <a:xfrm rot="10800000">
              <a:off x="2030410" y="1015370"/>
              <a:ext cx="1015203" cy="10152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solidFill>
              <a:schemeClr val="accent6"/>
            </a:solidFill>
            <a:ln w="12700" cap="flat">
              <a:noFill/>
              <a:miter lim="400000"/>
            </a:ln>
            <a:effectLst/>
          </p:spPr>
          <p:txBody>
            <a:bodyPr wrap="square" lIns="45718" tIns="45718" rIns="45718" bIns="45718" numCol="1" anchor="ctr">
              <a:noAutofit/>
            </a:bodyPr>
            <a:lstStyle/>
            <a:p>
              <a:pPr>
                <a:defRPr>
                  <a:solidFill>
                    <a:srgbClr val="000000"/>
                  </a:solidFill>
                  <a:latin typeface="Arial"/>
                  <a:ea typeface="Arial"/>
                  <a:cs typeface="Arial"/>
                  <a:sym typeface="Arial"/>
                </a:defRPr>
              </a:pPr>
            </a:p>
          </p:txBody>
        </p:sp>
      </p:grpSp>
      <p:sp>
        <p:nvSpPr>
          <p:cNvPr id="122" name="Title Text"/>
          <p:cNvSpPr txBox="1"/>
          <p:nvPr>
            <p:ph type="title"/>
          </p:nvPr>
        </p:nvSpPr>
        <p:spPr>
          <a:xfrm>
            <a:off x="311698" y="1256049"/>
            <a:ext cx="8520603" cy="2030703"/>
          </a:xfrm>
          <a:prstGeom prst="rect">
            <a:avLst/>
          </a:prstGeom>
        </p:spPr>
        <p:txBody>
          <a:bodyPr anchor="b"/>
          <a:lstStyle>
            <a:lvl1pPr algn="ctr">
              <a:defRPr sz="12000">
                <a:solidFill>
                  <a:srgbClr val="FFFFFF"/>
                </a:solidFill>
              </a:defRPr>
            </a:lvl1pPr>
          </a:lstStyle>
          <a:p>
            <a:pPr/>
            <a:r>
              <a:t>Title Text</a:t>
            </a:r>
          </a:p>
        </p:txBody>
      </p:sp>
      <p:sp>
        <p:nvSpPr>
          <p:cNvPr id="123" name="Body Level One…"/>
          <p:cNvSpPr txBox="1"/>
          <p:nvPr>
            <p:ph type="body" sz="half" idx="1"/>
          </p:nvPr>
        </p:nvSpPr>
        <p:spPr>
          <a:xfrm>
            <a:off x="311698" y="3369224"/>
            <a:ext cx="8520603" cy="1281902"/>
          </a:xfrm>
          <a:prstGeom prst="rect">
            <a:avLst/>
          </a:prstGeom>
        </p:spPr>
        <p:txBody>
          <a:bodyPr/>
          <a:lstStyle>
            <a:lvl1pPr algn="ctr">
              <a:buClr>
                <a:srgbClr val="FFFFFF"/>
              </a:buClr>
              <a:defRPr>
                <a:solidFill>
                  <a:srgbClr val="FFFFFF"/>
                </a:solidFill>
              </a:defRPr>
            </a:lvl1pPr>
            <a:lvl2pPr algn="ctr">
              <a:buClr>
                <a:srgbClr val="FFFFFF"/>
              </a:buClr>
              <a:defRPr>
                <a:solidFill>
                  <a:srgbClr val="FFFFFF"/>
                </a:solidFill>
              </a:defRPr>
            </a:lvl2pPr>
            <a:lvl3pPr algn="ctr">
              <a:buClr>
                <a:srgbClr val="FFFFFF"/>
              </a:buClr>
              <a:defRPr>
                <a:solidFill>
                  <a:srgbClr val="FFFFFF"/>
                </a:solidFill>
              </a:defRPr>
            </a:lvl3pPr>
            <a:lvl4pPr algn="ctr">
              <a:buClr>
                <a:srgbClr val="FFFFFF"/>
              </a:buClr>
              <a:defRPr>
                <a:solidFill>
                  <a:srgbClr val="FFFFFF"/>
                </a:solidFill>
              </a:defRPr>
            </a:lvl4pPr>
            <a:lvl5pPr algn="ctr">
              <a:buClr>
                <a:srgbClr val="FFFFFF"/>
              </a:buClr>
              <a:defRPr>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12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0" showMasterPhAnim="1">
  <p:cSld name="Blank">
    <p:spTree>
      <p:nvGrpSpPr>
        <p:cNvPr id="1" name=""/>
        <p:cNvGrpSpPr/>
        <p:nvPr/>
      </p:nvGrpSpPr>
      <p:grpSpPr>
        <a:xfrm>
          <a:off x="0" y="0"/>
          <a:ext cx="0" cy="0"/>
          <a:chOff x="0" y="0"/>
          <a:chExt cx="0" cy="0"/>
        </a:xfrm>
      </p:grpSpPr>
      <p:sp>
        <p:nvSpPr>
          <p:cNvPr id="131" name="Slide Number"/>
          <p:cNvSpPr txBox="1"/>
          <p:nvPr>
            <p:ph type="sldNum" sz="quarter" idx="2"/>
          </p:nvPr>
        </p:nvSpPr>
        <p:spPr>
          <a:prstGeom prst="rect">
            <a:avLst/>
          </a:prstGeom>
        </p:spPr>
        <p:txBody>
          <a:bodyPr/>
          <a:lstStyle>
            <a:lvl1pPr>
              <a:defRPr>
                <a:solidFill>
                  <a:srgbClr val="434343"/>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0" showMasterPhAnim="1">
  <p:cSld name="Section header">
    <p:bg>
      <p:bgPr>
        <a:solidFill>
          <a:srgbClr val="2A3990"/>
        </a:solidFill>
      </p:bgPr>
    </p:bg>
    <p:spTree>
      <p:nvGrpSpPr>
        <p:cNvPr id="1" name=""/>
        <p:cNvGrpSpPr/>
        <p:nvPr/>
      </p:nvGrpSpPr>
      <p:grpSpPr>
        <a:xfrm>
          <a:off x="0" y="0"/>
          <a:ext cx="0" cy="0"/>
          <a:chOff x="0" y="0"/>
          <a:chExt cx="0" cy="0"/>
        </a:xfrm>
      </p:grpSpPr>
      <p:grpSp>
        <p:nvGrpSpPr>
          <p:cNvPr id="37" name="Shape 20"/>
          <p:cNvGrpSpPr/>
          <p:nvPr/>
        </p:nvGrpSpPr>
        <p:grpSpPr>
          <a:xfrm>
            <a:off x="6098377" y="3"/>
            <a:ext cx="3045627" cy="2030575"/>
            <a:chOff x="-1" y="0"/>
            <a:chExt cx="3045626" cy="2030573"/>
          </a:xfrm>
        </p:grpSpPr>
        <p:sp>
          <p:nvSpPr>
            <p:cNvPr id="32" name="Shape 21"/>
            <p:cNvSpPr/>
            <p:nvPr/>
          </p:nvSpPr>
          <p:spPr>
            <a:xfrm>
              <a:off x="2030424" y="10"/>
              <a:ext cx="1015202" cy="1015203"/>
            </a:xfrm>
            <a:prstGeom prst="rect">
              <a:avLst/>
            </a:prstGeom>
            <a:solidFill>
              <a:schemeClr val="accent1"/>
            </a:solidFill>
            <a:ln w="12700" cap="flat">
              <a:noFill/>
              <a:miter lim="400000"/>
            </a:ln>
            <a:effectLst/>
          </p:spPr>
          <p:txBody>
            <a:bodyPr wrap="square" lIns="45718" tIns="45718" rIns="45718" bIns="45718" numCol="1" anchor="ctr">
              <a:noAutofit/>
            </a:bodyPr>
            <a:lstStyle/>
            <a:p>
              <a:pPr>
                <a:defRPr>
                  <a:solidFill>
                    <a:srgbClr val="000000"/>
                  </a:solidFill>
                  <a:latin typeface="Arial"/>
                  <a:ea typeface="Arial"/>
                  <a:cs typeface="Arial"/>
                  <a:sym typeface="Arial"/>
                </a:defRPr>
              </a:pPr>
            </a:p>
          </p:txBody>
        </p:sp>
        <p:sp>
          <p:nvSpPr>
            <p:cNvPr id="33" name="Shape 22"/>
            <p:cNvSpPr/>
            <p:nvPr/>
          </p:nvSpPr>
          <p:spPr>
            <a:xfrm flipH="1">
              <a:off x="1015084" y="-1"/>
              <a:ext cx="1015203" cy="101520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solidFill>
              <a:schemeClr val="accent2"/>
            </a:solidFill>
            <a:ln w="12700" cap="flat">
              <a:noFill/>
              <a:miter lim="400000"/>
            </a:ln>
            <a:effectLst/>
          </p:spPr>
          <p:txBody>
            <a:bodyPr wrap="square" lIns="45718" tIns="45718" rIns="45718" bIns="45718" numCol="1" anchor="ctr">
              <a:noAutofit/>
            </a:bodyPr>
            <a:lstStyle/>
            <a:p>
              <a:pPr>
                <a:defRPr>
                  <a:solidFill>
                    <a:srgbClr val="000000"/>
                  </a:solidFill>
                  <a:latin typeface="Arial"/>
                  <a:ea typeface="Arial"/>
                  <a:cs typeface="Arial"/>
                  <a:sym typeface="Arial"/>
                </a:defRPr>
              </a:pPr>
            </a:p>
          </p:txBody>
        </p:sp>
        <p:sp>
          <p:nvSpPr>
            <p:cNvPr id="34" name="Shape 23"/>
            <p:cNvSpPr/>
            <p:nvPr/>
          </p:nvSpPr>
          <p:spPr>
            <a:xfrm flipH="1" rot="10800000">
              <a:off x="1015209" y="102"/>
              <a:ext cx="1015202" cy="10152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solidFill>
              <a:schemeClr val="accent6"/>
            </a:solidFill>
            <a:ln w="12700" cap="flat">
              <a:noFill/>
              <a:miter lim="400000"/>
            </a:ln>
            <a:effectLst/>
          </p:spPr>
          <p:txBody>
            <a:bodyPr wrap="square" lIns="45718" tIns="45718" rIns="45718" bIns="45718" numCol="1" anchor="ctr">
              <a:noAutofit/>
            </a:bodyPr>
            <a:lstStyle/>
            <a:p>
              <a:pPr>
                <a:defRPr>
                  <a:solidFill>
                    <a:srgbClr val="000000"/>
                  </a:solidFill>
                  <a:latin typeface="Arial"/>
                  <a:ea typeface="Arial"/>
                  <a:cs typeface="Arial"/>
                  <a:sym typeface="Arial"/>
                </a:defRPr>
              </a:pPr>
            </a:p>
          </p:txBody>
        </p:sp>
        <p:sp>
          <p:nvSpPr>
            <p:cNvPr id="35" name="Shape 24"/>
            <p:cNvSpPr/>
            <p:nvPr/>
          </p:nvSpPr>
          <p:spPr>
            <a:xfrm rot="10800000">
              <a:off x="-1" y="92"/>
              <a:ext cx="1015203" cy="10152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solidFill>
              <a:schemeClr val="accent1"/>
            </a:solidFill>
            <a:ln w="12700" cap="flat">
              <a:noFill/>
              <a:miter lim="400000"/>
            </a:ln>
            <a:effectLst/>
          </p:spPr>
          <p:txBody>
            <a:bodyPr wrap="square" lIns="45718" tIns="45718" rIns="45718" bIns="45718" numCol="1" anchor="ctr">
              <a:noAutofit/>
            </a:bodyPr>
            <a:lstStyle/>
            <a:p>
              <a:pPr>
                <a:defRPr>
                  <a:solidFill>
                    <a:srgbClr val="000000"/>
                  </a:solidFill>
                  <a:latin typeface="Arial"/>
                  <a:ea typeface="Arial"/>
                  <a:cs typeface="Arial"/>
                  <a:sym typeface="Arial"/>
                </a:defRPr>
              </a:pPr>
            </a:p>
          </p:txBody>
        </p:sp>
        <p:sp>
          <p:nvSpPr>
            <p:cNvPr id="36" name="Shape 25"/>
            <p:cNvSpPr/>
            <p:nvPr/>
          </p:nvSpPr>
          <p:spPr>
            <a:xfrm rot="10800000">
              <a:off x="2030410" y="1015370"/>
              <a:ext cx="1015203" cy="10152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solidFill>
              <a:schemeClr val="accent6"/>
            </a:solidFill>
            <a:ln w="12700" cap="flat">
              <a:noFill/>
              <a:miter lim="400000"/>
            </a:ln>
            <a:effectLst/>
          </p:spPr>
          <p:txBody>
            <a:bodyPr wrap="square" lIns="45718" tIns="45718" rIns="45718" bIns="45718" numCol="1" anchor="ctr">
              <a:noAutofit/>
            </a:bodyPr>
            <a:lstStyle/>
            <a:p>
              <a:pPr>
                <a:defRPr>
                  <a:solidFill>
                    <a:srgbClr val="000000"/>
                  </a:solidFill>
                  <a:latin typeface="Arial"/>
                  <a:ea typeface="Arial"/>
                  <a:cs typeface="Arial"/>
                  <a:sym typeface="Arial"/>
                </a:defRPr>
              </a:pPr>
            </a:p>
          </p:txBody>
        </p:sp>
      </p:grpSp>
      <p:sp>
        <p:nvSpPr>
          <p:cNvPr id="38" name="Title Text"/>
          <p:cNvSpPr txBox="1"/>
          <p:nvPr>
            <p:ph type="title"/>
          </p:nvPr>
        </p:nvSpPr>
        <p:spPr>
          <a:xfrm>
            <a:off x="598100" y="2152345"/>
            <a:ext cx="8222100" cy="838802"/>
          </a:xfrm>
          <a:prstGeom prst="rect">
            <a:avLst/>
          </a:prstGeom>
        </p:spPr>
        <p:txBody>
          <a:bodyPr anchor="ctr"/>
          <a:lstStyle>
            <a:lvl1pPr>
              <a:defRPr sz="4200">
                <a:solidFill>
                  <a:srgbClr val="FFFFFF"/>
                </a:solidFill>
              </a:defRPr>
            </a:lvl1pPr>
          </a:lstStyle>
          <a:p>
            <a:pPr/>
            <a:r>
              <a:t>Title Text</a:t>
            </a:r>
          </a:p>
        </p:txBody>
      </p:sp>
      <p:sp>
        <p:nvSpPr>
          <p:cNvPr id="3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and body">
    <p:spTree>
      <p:nvGrpSpPr>
        <p:cNvPr id="1" name=""/>
        <p:cNvGrpSpPr/>
        <p:nvPr/>
      </p:nvGrpSpPr>
      <p:grpSpPr>
        <a:xfrm>
          <a:off x="0" y="0"/>
          <a:ext cx="0" cy="0"/>
          <a:chOff x="0" y="0"/>
          <a:chExt cx="0" cy="0"/>
        </a:xfrm>
      </p:grpSpPr>
      <p:sp>
        <p:nvSpPr>
          <p:cNvPr id="46" name="Title Text"/>
          <p:cNvSpPr txBox="1"/>
          <p:nvPr>
            <p:ph type="title"/>
          </p:nvPr>
        </p:nvSpPr>
        <p:spPr>
          <a:prstGeom prst="rect">
            <a:avLst/>
          </a:prstGeom>
        </p:spPr>
        <p:txBody>
          <a:bodyPr/>
          <a:lstStyle/>
          <a:p>
            <a:pPr/>
            <a:r>
              <a:t>Title Text</a:t>
            </a:r>
          </a:p>
        </p:txBody>
      </p:sp>
      <p:sp>
        <p:nvSpPr>
          <p:cNvPr id="47"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4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0" showMasterPhAnim="1">
  <p:cSld name="Title and two columns">
    <p:spTree>
      <p:nvGrpSpPr>
        <p:cNvPr id="1" name=""/>
        <p:cNvGrpSpPr/>
        <p:nvPr/>
      </p:nvGrpSpPr>
      <p:grpSpPr>
        <a:xfrm>
          <a:off x="0" y="0"/>
          <a:ext cx="0" cy="0"/>
          <a:chOff x="0" y="0"/>
          <a:chExt cx="0" cy="0"/>
        </a:xfrm>
      </p:grpSpPr>
      <p:sp>
        <p:nvSpPr>
          <p:cNvPr id="55" name="Title Text"/>
          <p:cNvSpPr txBox="1"/>
          <p:nvPr>
            <p:ph type="title"/>
          </p:nvPr>
        </p:nvSpPr>
        <p:spPr>
          <a:prstGeom prst="rect">
            <a:avLst/>
          </a:prstGeom>
        </p:spPr>
        <p:txBody>
          <a:bodyPr/>
          <a:lstStyle/>
          <a:p>
            <a:pPr/>
            <a:r>
              <a:t>Title Text</a:t>
            </a:r>
          </a:p>
        </p:txBody>
      </p:sp>
      <p:sp>
        <p:nvSpPr>
          <p:cNvPr id="56" name="Body Level One…"/>
          <p:cNvSpPr txBox="1"/>
          <p:nvPr>
            <p:ph type="body" sz="half" idx="1"/>
          </p:nvPr>
        </p:nvSpPr>
        <p:spPr>
          <a:xfrm>
            <a:off x="311698" y="1229975"/>
            <a:ext cx="3999903" cy="3339001"/>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pPr/>
            <a:r>
              <a:t>Body Level One</a:t>
            </a:r>
          </a:p>
          <a:p>
            <a:pPr lvl="1"/>
            <a:r>
              <a:t>Body Level Two</a:t>
            </a:r>
          </a:p>
          <a:p>
            <a:pPr lvl="2"/>
            <a:r>
              <a:t>Body Level Three</a:t>
            </a:r>
          </a:p>
          <a:p>
            <a:pPr lvl="3"/>
            <a:r>
              <a:t>Body Level Four</a:t>
            </a:r>
          </a:p>
          <a:p>
            <a:pPr lvl="4"/>
            <a:r>
              <a:t>Body Level Five</a:t>
            </a:r>
          </a:p>
        </p:txBody>
      </p:sp>
      <p:sp>
        <p:nvSpPr>
          <p:cNvPr id="57" name="Shape 41"/>
          <p:cNvSpPr txBox="1"/>
          <p:nvPr>
            <p:ph type="body" sz="half" idx="13"/>
          </p:nvPr>
        </p:nvSpPr>
        <p:spPr>
          <a:xfrm>
            <a:off x="4832398" y="1229973"/>
            <a:ext cx="3999903" cy="3339003"/>
          </a:xfrm>
          <a:prstGeom prst="rect">
            <a:avLst/>
          </a:prstGeom>
        </p:spPr>
        <p:txBody>
          <a:bodyPr/>
          <a:lstStyle/>
          <a:p>
            <a:pPr/>
          </a:p>
        </p:txBody>
      </p:sp>
      <p:sp>
        <p:nvSpPr>
          <p:cNvPr id="58" name="Slide Number"/>
          <p:cNvSpPr txBox="1"/>
          <p:nvPr>
            <p:ph type="sldNum" sz="quarter" idx="2"/>
          </p:nvPr>
        </p:nvSpPr>
        <p:spPr>
          <a:prstGeom prst="rect">
            <a:avLst/>
          </a:prstGeom>
        </p:spPr>
        <p:txBody>
          <a:bodyPr/>
          <a:lstStyle>
            <a:lvl1pPr>
              <a:defRPr>
                <a:solidFill>
                  <a:srgbClr val="434343"/>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0" showMasterPhAnim="1">
  <p:cSld name="Title only">
    <p:spTree>
      <p:nvGrpSpPr>
        <p:cNvPr id="1" name=""/>
        <p:cNvGrpSpPr/>
        <p:nvPr/>
      </p:nvGrpSpPr>
      <p:grpSpPr>
        <a:xfrm>
          <a:off x="0" y="0"/>
          <a:ext cx="0" cy="0"/>
          <a:chOff x="0" y="0"/>
          <a:chExt cx="0" cy="0"/>
        </a:xfrm>
      </p:grpSpPr>
      <p:sp>
        <p:nvSpPr>
          <p:cNvPr id="65" name="Title Text"/>
          <p:cNvSpPr txBox="1"/>
          <p:nvPr>
            <p:ph type="title"/>
          </p:nvPr>
        </p:nvSpPr>
        <p:spPr>
          <a:prstGeom prst="rect">
            <a:avLst/>
          </a:prstGeom>
        </p:spPr>
        <p:txBody>
          <a:bodyPr/>
          <a:lstStyle/>
          <a:p>
            <a:pPr/>
            <a:r>
              <a:t>Title Text</a:t>
            </a:r>
          </a:p>
        </p:txBody>
      </p:sp>
      <p:sp>
        <p:nvSpPr>
          <p:cNvPr id="66" name="Slide Number"/>
          <p:cNvSpPr txBox="1"/>
          <p:nvPr>
            <p:ph type="sldNum" sz="quarter" idx="2"/>
          </p:nvPr>
        </p:nvSpPr>
        <p:spPr>
          <a:prstGeom prst="rect">
            <a:avLst/>
          </a:prstGeom>
        </p:spPr>
        <p:txBody>
          <a:bodyPr/>
          <a:lstStyle>
            <a:lvl1pPr>
              <a:defRPr>
                <a:solidFill>
                  <a:srgbClr val="434343"/>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0" showMasterPhAnim="1">
  <p:cSld name="One column text">
    <p:spTree>
      <p:nvGrpSpPr>
        <p:cNvPr id="1" name=""/>
        <p:cNvGrpSpPr/>
        <p:nvPr/>
      </p:nvGrpSpPr>
      <p:grpSpPr>
        <a:xfrm>
          <a:off x="0" y="0"/>
          <a:ext cx="0" cy="0"/>
          <a:chOff x="0" y="0"/>
          <a:chExt cx="0" cy="0"/>
        </a:xfrm>
      </p:grpSpPr>
      <p:sp>
        <p:nvSpPr>
          <p:cNvPr id="73" name="Title Text"/>
          <p:cNvSpPr txBox="1"/>
          <p:nvPr>
            <p:ph type="title"/>
          </p:nvPr>
        </p:nvSpPr>
        <p:spPr>
          <a:xfrm>
            <a:off x="311698" y="555600"/>
            <a:ext cx="2808003" cy="755700"/>
          </a:xfrm>
          <a:prstGeom prst="rect">
            <a:avLst/>
          </a:prstGeom>
        </p:spPr>
        <p:txBody>
          <a:bodyPr anchor="b"/>
          <a:lstStyle>
            <a:lvl1pPr>
              <a:defRPr sz="2400"/>
            </a:lvl1pPr>
          </a:lstStyle>
          <a:p>
            <a:pPr/>
            <a:r>
              <a:t>Title Text</a:t>
            </a:r>
          </a:p>
        </p:txBody>
      </p:sp>
      <p:sp>
        <p:nvSpPr>
          <p:cNvPr id="74" name="Body Level One…"/>
          <p:cNvSpPr txBox="1"/>
          <p:nvPr>
            <p:ph type="body" sz="quarter" idx="1"/>
          </p:nvPr>
        </p:nvSpPr>
        <p:spPr>
          <a:xfrm>
            <a:off x="311698" y="1465804"/>
            <a:ext cx="2808003" cy="3103200"/>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pPr/>
            <a:r>
              <a:t>Body Level One</a:t>
            </a:r>
          </a:p>
          <a:p>
            <a:pPr lvl="1"/>
            <a:r>
              <a:t>Body Level Two</a:t>
            </a:r>
          </a:p>
          <a:p>
            <a:pPr lvl="2"/>
            <a:r>
              <a:t>Body Level Three</a:t>
            </a:r>
          </a:p>
          <a:p>
            <a:pPr lvl="3"/>
            <a:r>
              <a:t>Body Level Four</a:t>
            </a:r>
          </a:p>
          <a:p>
            <a:pPr lvl="4"/>
            <a:r>
              <a:t>Body Level Five</a:t>
            </a:r>
          </a:p>
        </p:txBody>
      </p:sp>
      <p:sp>
        <p:nvSpPr>
          <p:cNvPr id="75" name="Slide Number"/>
          <p:cNvSpPr txBox="1"/>
          <p:nvPr>
            <p:ph type="sldNum" sz="quarter" idx="2"/>
          </p:nvPr>
        </p:nvSpPr>
        <p:spPr>
          <a:prstGeom prst="rect">
            <a:avLst/>
          </a:prstGeom>
        </p:spPr>
        <p:txBody>
          <a:bodyPr/>
          <a:lstStyle>
            <a:lvl1pPr>
              <a:defRPr>
                <a:solidFill>
                  <a:srgbClr val="434343"/>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0" showMasterPhAnim="1">
  <p:cSld name="Main point">
    <p:bg>
      <p:bgPr>
        <a:solidFill>
          <a:schemeClr val="accent4"/>
        </a:solidFill>
      </p:bgPr>
    </p:bg>
    <p:spTree>
      <p:nvGrpSpPr>
        <p:cNvPr id="1" name=""/>
        <p:cNvGrpSpPr/>
        <p:nvPr/>
      </p:nvGrpSpPr>
      <p:grpSpPr>
        <a:xfrm>
          <a:off x="0" y="0"/>
          <a:ext cx="0" cy="0"/>
          <a:chOff x="0" y="0"/>
          <a:chExt cx="0" cy="0"/>
        </a:xfrm>
      </p:grpSpPr>
      <p:grpSp>
        <p:nvGrpSpPr>
          <p:cNvPr id="87" name="Shape 51"/>
          <p:cNvGrpSpPr/>
          <p:nvPr/>
        </p:nvGrpSpPr>
        <p:grpSpPr>
          <a:xfrm>
            <a:off x="6098377" y="3"/>
            <a:ext cx="3045627" cy="2030575"/>
            <a:chOff x="-1" y="0"/>
            <a:chExt cx="3045626" cy="2030573"/>
          </a:xfrm>
        </p:grpSpPr>
        <p:sp>
          <p:nvSpPr>
            <p:cNvPr id="82" name="Shape 52"/>
            <p:cNvSpPr/>
            <p:nvPr/>
          </p:nvSpPr>
          <p:spPr>
            <a:xfrm>
              <a:off x="2030424" y="10"/>
              <a:ext cx="1015202" cy="1015203"/>
            </a:xfrm>
            <a:prstGeom prst="rect">
              <a:avLst/>
            </a:prstGeom>
            <a:solidFill>
              <a:schemeClr val="accent3"/>
            </a:solidFill>
            <a:ln w="12700" cap="flat">
              <a:noFill/>
              <a:miter lim="400000"/>
            </a:ln>
            <a:effectLst/>
          </p:spPr>
          <p:txBody>
            <a:bodyPr wrap="square" lIns="45718" tIns="45718" rIns="45718" bIns="45718" numCol="1" anchor="ctr">
              <a:noAutofit/>
            </a:bodyPr>
            <a:lstStyle/>
            <a:p>
              <a:pPr>
                <a:defRPr>
                  <a:solidFill>
                    <a:srgbClr val="000000"/>
                  </a:solidFill>
                  <a:latin typeface="Arial"/>
                  <a:ea typeface="Arial"/>
                  <a:cs typeface="Arial"/>
                  <a:sym typeface="Arial"/>
                </a:defRPr>
              </a:pPr>
            </a:p>
          </p:txBody>
        </p:sp>
        <p:sp>
          <p:nvSpPr>
            <p:cNvPr id="83" name="Shape 53"/>
            <p:cNvSpPr/>
            <p:nvPr/>
          </p:nvSpPr>
          <p:spPr>
            <a:xfrm flipH="1">
              <a:off x="1015084" y="-1"/>
              <a:ext cx="1015203" cy="101520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solidFill>
              <a:schemeClr val="accent5"/>
            </a:solidFill>
            <a:ln w="12700" cap="flat">
              <a:noFill/>
              <a:miter lim="400000"/>
            </a:ln>
            <a:effectLst/>
          </p:spPr>
          <p:txBody>
            <a:bodyPr wrap="square" lIns="45718" tIns="45718" rIns="45718" bIns="45718" numCol="1" anchor="ctr">
              <a:noAutofit/>
            </a:bodyPr>
            <a:lstStyle/>
            <a:p>
              <a:pPr>
                <a:defRPr>
                  <a:solidFill>
                    <a:srgbClr val="000000"/>
                  </a:solidFill>
                  <a:latin typeface="Arial"/>
                  <a:ea typeface="Arial"/>
                  <a:cs typeface="Arial"/>
                  <a:sym typeface="Arial"/>
                </a:defRPr>
              </a:pPr>
            </a:p>
          </p:txBody>
        </p:sp>
        <p:sp>
          <p:nvSpPr>
            <p:cNvPr id="84" name="Shape 54"/>
            <p:cNvSpPr/>
            <p:nvPr/>
          </p:nvSpPr>
          <p:spPr>
            <a:xfrm flipH="1" rot="10800000">
              <a:off x="1015209" y="102"/>
              <a:ext cx="1015202" cy="10152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solidFill>
              <a:schemeClr val="accent3"/>
            </a:solidFill>
            <a:ln w="12700" cap="flat">
              <a:noFill/>
              <a:miter lim="400000"/>
            </a:ln>
            <a:effectLst/>
          </p:spPr>
          <p:txBody>
            <a:bodyPr wrap="square" lIns="45718" tIns="45718" rIns="45718" bIns="45718" numCol="1" anchor="ctr">
              <a:noAutofit/>
            </a:bodyPr>
            <a:lstStyle/>
            <a:p>
              <a:pPr>
                <a:defRPr>
                  <a:solidFill>
                    <a:srgbClr val="000000"/>
                  </a:solidFill>
                  <a:latin typeface="Arial"/>
                  <a:ea typeface="Arial"/>
                  <a:cs typeface="Arial"/>
                  <a:sym typeface="Arial"/>
                </a:defRPr>
              </a:pPr>
            </a:p>
          </p:txBody>
        </p:sp>
        <p:sp>
          <p:nvSpPr>
            <p:cNvPr id="85" name="Shape 55"/>
            <p:cNvSpPr/>
            <p:nvPr/>
          </p:nvSpPr>
          <p:spPr>
            <a:xfrm rot="10800000">
              <a:off x="-1" y="92"/>
              <a:ext cx="1015203" cy="10152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solidFill>
              <a:schemeClr val="accent5"/>
            </a:solidFill>
            <a:ln w="12700" cap="flat">
              <a:noFill/>
              <a:miter lim="400000"/>
            </a:ln>
            <a:effectLst/>
          </p:spPr>
          <p:txBody>
            <a:bodyPr wrap="square" lIns="45718" tIns="45718" rIns="45718" bIns="45718" numCol="1" anchor="ctr">
              <a:noAutofit/>
            </a:bodyPr>
            <a:lstStyle/>
            <a:p>
              <a:pPr>
                <a:defRPr>
                  <a:solidFill>
                    <a:srgbClr val="000000"/>
                  </a:solidFill>
                  <a:latin typeface="Arial"/>
                  <a:ea typeface="Arial"/>
                  <a:cs typeface="Arial"/>
                  <a:sym typeface="Arial"/>
                </a:defRPr>
              </a:pPr>
            </a:p>
          </p:txBody>
        </p:sp>
        <p:sp>
          <p:nvSpPr>
            <p:cNvPr id="86" name="Shape 56"/>
            <p:cNvSpPr/>
            <p:nvPr/>
          </p:nvSpPr>
          <p:spPr>
            <a:xfrm rot="10800000">
              <a:off x="2030410" y="1015370"/>
              <a:ext cx="1015203" cy="10152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solidFill>
              <a:schemeClr val="accent5"/>
            </a:solidFill>
            <a:ln w="12700" cap="flat">
              <a:noFill/>
              <a:miter lim="400000"/>
            </a:ln>
            <a:effectLst/>
          </p:spPr>
          <p:txBody>
            <a:bodyPr wrap="square" lIns="45718" tIns="45718" rIns="45718" bIns="45718" numCol="1" anchor="ctr">
              <a:noAutofit/>
            </a:bodyPr>
            <a:lstStyle/>
            <a:p>
              <a:pPr>
                <a:defRPr>
                  <a:solidFill>
                    <a:srgbClr val="000000"/>
                  </a:solidFill>
                  <a:latin typeface="Arial"/>
                  <a:ea typeface="Arial"/>
                  <a:cs typeface="Arial"/>
                  <a:sym typeface="Arial"/>
                </a:defRPr>
              </a:pPr>
            </a:p>
          </p:txBody>
        </p:sp>
      </p:grpSp>
      <p:sp>
        <p:nvSpPr>
          <p:cNvPr id="88" name="Title Text"/>
          <p:cNvSpPr txBox="1"/>
          <p:nvPr>
            <p:ph type="title"/>
          </p:nvPr>
        </p:nvSpPr>
        <p:spPr>
          <a:xfrm>
            <a:off x="490250" y="526348"/>
            <a:ext cx="5618701" cy="4090803"/>
          </a:xfrm>
          <a:prstGeom prst="rect">
            <a:avLst/>
          </a:prstGeom>
        </p:spPr>
        <p:txBody>
          <a:bodyPr anchor="ctr"/>
          <a:lstStyle>
            <a:lvl1pPr>
              <a:defRPr sz="4800">
                <a:solidFill>
                  <a:srgbClr val="FFFFFF"/>
                </a:solidFill>
              </a:defRPr>
            </a:lvl1pPr>
          </a:lstStyle>
          <a:p>
            <a:pPr/>
            <a:r>
              <a:t>Title Text</a:t>
            </a:r>
          </a:p>
        </p:txBody>
      </p:sp>
      <p:sp>
        <p:nvSpPr>
          <p:cNvPr id="8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0" showMasterPhAnim="1">
  <p:cSld name="Section title and description">
    <p:spTree>
      <p:nvGrpSpPr>
        <p:cNvPr id="1" name=""/>
        <p:cNvGrpSpPr/>
        <p:nvPr/>
      </p:nvGrpSpPr>
      <p:grpSpPr>
        <a:xfrm>
          <a:off x="0" y="0"/>
          <a:ext cx="0" cy="0"/>
          <a:chOff x="0" y="0"/>
          <a:chExt cx="0" cy="0"/>
        </a:xfrm>
      </p:grpSpPr>
      <p:sp>
        <p:nvSpPr>
          <p:cNvPr id="96" name="Shape 60"/>
          <p:cNvSpPr/>
          <p:nvPr/>
        </p:nvSpPr>
        <p:spPr>
          <a:xfrm>
            <a:off x="4572000" y="-176"/>
            <a:ext cx="4572000" cy="5143503"/>
          </a:xfrm>
          <a:prstGeom prst="rect">
            <a:avLst/>
          </a:prstGeom>
          <a:solidFill>
            <a:srgbClr val="2A3990"/>
          </a:solidFill>
          <a:ln w="12700">
            <a:miter lim="400000"/>
          </a:ln>
        </p:spPr>
        <p:txBody>
          <a:bodyPr lIns="45718" tIns="45718" rIns="45718" bIns="45718" anchor="ctr"/>
          <a:lstStyle/>
          <a:p>
            <a:pPr>
              <a:defRPr>
                <a:solidFill>
                  <a:srgbClr val="000000"/>
                </a:solidFill>
                <a:latin typeface="Arial"/>
                <a:ea typeface="Arial"/>
                <a:cs typeface="Arial"/>
                <a:sym typeface="Arial"/>
              </a:defRPr>
            </a:pPr>
          </a:p>
        </p:txBody>
      </p:sp>
      <p:sp>
        <p:nvSpPr>
          <p:cNvPr id="97" name="Shape 61"/>
          <p:cNvSpPr/>
          <p:nvPr/>
        </p:nvSpPr>
        <p:spPr>
          <a:xfrm>
            <a:off x="5029675" y="4495500"/>
            <a:ext cx="468302" cy="2"/>
          </a:xfrm>
          <a:prstGeom prst="line">
            <a:avLst/>
          </a:prstGeom>
          <a:ln w="19050">
            <a:solidFill>
              <a:srgbClr val="FFFFFF"/>
            </a:solidFill>
          </a:ln>
        </p:spPr>
        <p:txBody>
          <a:bodyPr lIns="45718" tIns="45718" rIns="45718" bIns="45718"/>
          <a:lstStyle/>
          <a:p>
            <a:pPr/>
          </a:p>
        </p:txBody>
      </p:sp>
      <p:sp>
        <p:nvSpPr>
          <p:cNvPr id="98" name="Title Text"/>
          <p:cNvSpPr txBox="1"/>
          <p:nvPr>
            <p:ph type="title"/>
          </p:nvPr>
        </p:nvSpPr>
        <p:spPr>
          <a:xfrm>
            <a:off x="265500" y="1151099"/>
            <a:ext cx="4045200" cy="1564503"/>
          </a:xfrm>
          <a:prstGeom prst="rect">
            <a:avLst/>
          </a:prstGeom>
        </p:spPr>
        <p:txBody>
          <a:bodyPr anchor="b"/>
          <a:lstStyle>
            <a:lvl1pPr algn="ctr">
              <a:defRPr sz="4200"/>
            </a:lvl1pPr>
          </a:lstStyle>
          <a:p>
            <a:pPr/>
            <a:r>
              <a:t>Title Text</a:t>
            </a:r>
          </a:p>
        </p:txBody>
      </p:sp>
      <p:sp>
        <p:nvSpPr>
          <p:cNvPr id="99" name="Body Level One…"/>
          <p:cNvSpPr txBox="1"/>
          <p:nvPr>
            <p:ph type="body" sz="quarter" idx="1"/>
          </p:nvPr>
        </p:nvSpPr>
        <p:spPr>
          <a:xfrm>
            <a:off x="265500" y="2768999"/>
            <a:ext cx="4045200" cy="1269302"/>
          </a:xfrm>
          <a:prstGeom prst="rect">
            <a:avLst/>
          </a:prstGeom>
        </p:spPr>
        <p:txBody>
          <a:bodyPr/>
          <a:lstStyle>
            <a:lvl1pPr marL="228600" indent="-114300" algn="ctr">
              <a:lnSpc>
                <a:spcPct val="100000"/>
              </a:lnSpc>
              <a:buClrTx/>
              <a:buSzTx/>
              <a:buFontTx/>
              <a:buNone/>
              <a:defRPr sz="2100"/>
            </a:lvl1pPr>
            <a:lvl2pPr marL="228600" indent="114300" algn="ctr">
              <a:lnSpc>
                <a:spcPct val="100000"/>
              </a:lnSpc>
              <a:buClrTx/>
              <a:buSzTx/>
              <a:buFontTx/>
              <a:buNone/>
              <a:defRPr sz="2100"/>
            </a:lvl2pPr>
            <a:lvl3pPr marL="228600" indent="114300" algn="ctr">
              <a:lnSpc>
                <a:spcPct val="100000"/>
              </a:lnSpc>
              <a:buClrTx/>
              <a:buSzTx/>
              <a:buFontTx/>
              <a:buNone/>
              <a:defRPr sz="2100"/>
            </a:lvl3pPr>
            <a:lvl4pPr marL="228600" indent="114300" algn="ctr">
              <a:lnSpc>
                <a:spcPct val="100000"/>
              </a:lnSpc>
              <a:buClrTx/>
              <a:buSzTx/>
              <a:buFontTx/>
              <a:buNone/>
              <a:defRPr sz="2100"/>
            </a:lvl4pPr>
            <a:lvl5pPr marL="228600" indent="114300" algn="ctr">
              <a:lnSpc>
                <a:spcPct val="100000"/>
              </a:lnSpc>
              <a:buClrTx/>
              <a:buSzTx/>
              <a:buFontTx/>
              <a:buNone/>
              <a:defRPr sz="2100"/>
            </a:lvl5pPr>
          </a:lstStyle>
          <a:p>
            <a:pPr/>
            <a:r>
              <a:t>Body Level One</a:t>
            </a:r>
          </a:p>
          <a:p>
            <a:pPr lvl="1"/>
            <a:r>
              <a:t>Body Level Two</a:t>
            </a:r>
          </a:p>
          <a:p>
            <a:pPr lvl="2"/>
            <a:r>
              <a:t>Body Level Three</a:t>
            </a:r>
          </a:p>
          <a:p>
            <a:pPr lvl="3"/>
            <a:r>
              <a:t>Body Level Four</a:t>
            </a:r>
          </a:p>
          <a:p>
            <a:pPr lvl="4"/>
            <a:r>
              <a:t>Body Level Five</a:t>
            </a:r>
          </a:p>
        </p:txBody>
      </p:sp>
      <p:sp>
        <p:nvSpPr>
          <p:cNvPr id="100" name="Shape 64"/>
          <p:cNvSpPr txBox="1"/>
          <p:nvPr>
            <p:ph type="body" sz="half" idx="13"/>
          </p:nvPr>
        </p:nvSpPr>
        <p:spPr>
          <a:xfrm>
            <a:off x="4939500" y="724198"/>
            <a:ext cx="3837000" cy="3695102"/>
          </a:xfrm>
          <a:prstGeom prst="rect">
            <a:avLst/>
          </a:prstGeom>
        </p:spPr>
        <p:txBody>
          <a:bodyPr anchor="ctr"/>
          <a:lstStyle/>
          <a:p>
            <a:pPr/>
          </a:p>
        </p:txBody>
      </p:sp>
      <p:sp>
        <p:nvSpPr>
          <p:cNvPr id="10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0" showMasterPhAnim="1">
  <p:cSld name="Caption">
    <p:spTree>
      <p:nvGrpSpPr>
        <p:cNvPr id="1" name=""/>
        <p:cNvGrpSpPr/>
        <p:nvPr/>
      </p:nvGrpSpPr>
      <p:grpSpPr>
        <a:xfrm>
          <a:off x="0" y="0"/>
          <a:ext cx="0" cy="0"/>
          <a:chOff x="0" y="0"/>
          <a:chExt cx="0" cy="0"/>
        </a:xfrm>
      </p:grpSpPr>
      <p:sp>
        <p:nvSpPr>
          <p:cNvPr id="108" name="Body Level One…"/>
          <p:cNvSpPr txBox="1"/>
          <p:nvPr>
            <p:ph type="body" sz="quarter" idx="1"/>
          </p:nvPr>
        </p:nvSpPr>
        <p:spPr>
          <a:xfrm>
            <a:off x="319499" y="4230575"/>
            <a:ext cx="5998803" cy="598802"/>
          </a:xfrm>
          <a:prstGeom prst="rect">
            <a:avLst/>
          </a:prstGeom>
        </p:spPr>
        <p:txBody>
          <a:bodyPr anchor="ctr"/>
          <a:lstStyle>
            <a:lvl1pPr marL="0" indent="22860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pPr/>
            <a:r>
              <a:t>Body Level One</a:t>
            </a:r>
          </a:p>
          <a:p>
            <a:pPr lvl="1"/>
            <a:r>
              <a:t>Body Level Two</a:t>
            </a:r>
          </a:p>
          <a:p>
            <a:pPr lvl="2"/>
            <a:r>
              <a:t>Body Level Three</a:t>
            </a:r>
          </a:p>
          <a:p>
            <a:pPr lvl="3"/>
            <a:r>
              <a:t>Body Level Four</a:t>
            </a:r>
          </a:p>
          <a:p>
            <a:pPr lvl="4"/>
            <a:r>
              <a:t>Body Level Five</a:t>
            </a:r>
          </a:p>
        </p:txBody>
      </p:sp>
      <p:sp>
        <p:nvSpPr>
          <p:cNvPr id="109" name="Slide Number"/>
          <p:cNvSpPr txBox="1"/>
          <p:nvPr>
            <p:ph type="sldNum" sz="quarter" idx="2"/>
          </p:nvPr>
        </p:nvSpPr>
        <p:spPr>
          <a:prstGeom prst="rect">
            <a:avLst/>
          </a:prstGeom>
        </p:spPr>
        <p:txBody>
          <a:bodyPr/>
          <a:lstStyle>
            <a:lvl1pPr>
              <a:defRPr>
                <a:solidFill>
                  <a:srgbClr val="434343"/>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grpSp>
        <p:nvGrpSpPr>
          <p:cNvPr id="7" name="Shape 29"/>
          <p:cNvGrpSpPr/>
          <p:nvPr/>
        </p:nvGrpSpPr>
        <p:grpSpPr>
          <a:xfrm>
            <a:off x="0" y="3903669"/>
            <a:ext cx="9144000" cy="1239928"/>
            <a:chOff x="0" y="0"/>
            <a:chExt cx="9144000" cy="1239927"/>
          </a:xfrm>
        </p:grpSpPr>
        <p:sp>
          <p:nvSpPr>
            <p:cNvPr id="2" name="Shape 30"/>
            <p:cNvSpPr/>
            <p:nvPr/>
          </p:nvSpPr>
          <p:spPr>
            <a:xfrm>
              <a:off x="8154895" y="-1"/>
              <a:ext cx="989102" cy="9879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solidFill>
              <a:schemeClr val="accent5"/>
            </a:solidFill>
            <a:ln w="12700" cap="flat">
              <a:noFill/>
              <a:miter lim="400000"/>
            </a:ln>
            <a:effectLst/>
          </p:spPr>
          <p:txBody>
            <a:bodyPr wrap="square" lIns="45718" tIns="45718" rIns="45718" bIns="45718" numCol="1" anchor="ctr">
              <a:noAutofit/>
            </a:bodyPr>
            <a:lstStyle/>
            <a:p>
              <a:pPr>
                <a:defRPr>
                  <a:solidFill>
                    <a:srgbClr val="000000"/>
                  </a:solidFill>
                  <a:latin typeface="Arial"/>
                  <a:ea typeface="Arial"/>
                  <a:cs typeface="Arial"/>
                  <a:sym typeface="Arial"/>
                </a:defRPr>
              </a:pPr>
            </a:p>
          </p:txBody>
        </p:sp>
        <p:sp>
          <p:nvSpPr>
            <p:cNvPr id="3" name="Shape 31"/>
            <p:cNvSpPr/>
            <p:nvPr/>
          </p:nvSpPr>
          <p:spPr>
            <a:xfrm flipH="1">
              <a:off x="6181162" y="-1"/>
              <a:ext cx="989103" cy="9879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solidFill>
              <a:schemeClr val="accent5"/>
            </a:solidFill>
            <a:ln w="12700" cap="flat">
              <a:noFill/>
              <a:miter lim="400000"/>
            </a:ln>
            <a:effectLst/>
          </p:spPr>
          <p:txBody>
            <a:bodyPr wrap="square" lIns="45718" tIns="45718" rIns="45718" bIns="45718" numCol="1" anchor="ctr">
              <a:noAutofit/>
            </a:bodyPr>
            <a:lstStyle/>
            <a:p>
              <a:pPr>
                <a:defRPr>
                  <a:solidFill>
                    <a:srgbClr val="000000"/>
                  </a:solidFill>
                  <a:latin typeface="Arial"/>
                  <a:ea typeface="Arial"/>
                  <a:cs typeface="Arial"/>
                  <a:sym typeface="Arial"/>
                </a:defRPr>
              </a:pPr>
            </a:p>
          </p:txBody>
        </p:sp>
        <p:sp>
          <p:nvSpPr>
            <p:cNvPr id="4" name="Shape 32"/>
            <p:cNvSpPr/>
            <p:nvPr/>
          </p:nvSpPr>
          <p:spPr>
            <a:xfrm>
              <a:off x="7170273" y="0"/>
              <a:ext cx="989103" cy="987902"/>
            </a:xfrm>
            <a:prstGeom prst="rect">
              <a:avLst/>
            </a:prstGeom>
            <a:solidFill>
              <a:schemeClr val="accent4"/>
            </a:solidFill>
            <a:ln w="12700" cap="flat">
              <a:noFill/>
              <a:miter lim="400000"/>
            </a:ln>
            <a:effectLst/>
          </p:spPr>
          <p:txBody>
            <a:bodyPr wrap="square" lIns="45718" tIns="45718" rIns="45718" bIns="45718" numCol="1" anchor="ctr">
              <a:noAutofit/>
            </a:bodyPr>
            <a:lstStyle/>
            <a:p>
              <a:pPr>
                <a:defRPr>
                  <a:solidFill>
                    <a:srgbClr val="000000"/>
                  </a:solidFill>
                  <a:latin typeface="Arial"/>
                  <a:ea typeface="Arial"/>
                  <a:cs typeface="Arial"/>
                  <a:sym typeface="Arial"/>
                </a:defRPr>
              </a:pPr>
            </a:p>
          </p:txBody>
        </p:sp>
        <p:sp>
          <p:nvSpPr>
            <p:cNvPr id="5" name="Shape 33"/>
            <p:cNvSpPr/>
            <p:nvPr/>
          </p:nvSpPr>
          <p:spPr>
            <a:xfrm rot="10800000">
              <a:off x="8154757" y="11"/>
              <a:ext cx="989102" cy="98790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solidFill>
              <a:schemeClr val="accent3"/>
            </a:solidFill>
            <a:ln w="12700" cap="flat">
              <a:noFill/>
              <a:miter lim="400000"/>
            </a:ln>
            <a:effectLst/>
          </p:spPr>
          <p:txBody>
            <a:bodyPr wrap="square" lIns="45718" tIns="45718" rIns="45718" bIns="45718" numCol="1" anchor="ctr">
              <a:noAutofit/>
            </a:bodyPr>
            <a:lstStyle/>
            <a:p>
              <a:pPr>
                <a:defRPr>
                  <a:solidFill>
                    <a:srgbClr val="000000"/>
                  </a:solidFill>
                  <a:latin typeface="Arial"/>
                  <a:ea typeface="Arial"/>
                  <a:cs typeface="Arial"/>
                  <a:sym typeface="Arial"/>
                </a:defRPr>
              </a:pPr>
            </a:p>
          </p:txBody>
        </p:sp>
        <p:sp>
          <p:nvSpPr>
            <p:cNvPr id="6" name="Shape 34"/>
            <p:cNvSpPr/>
            <p:nvPr/>
          </p:nvSpPr>
          <p:spPr>
            <a:xfrm>
              <a:off x="0" y="987926"/>
              <a:ext cx="9144000" cy="252002"/>
            </a:xfrm>
            <a:prstGeom prst="rect">
              <a:avLst/>
            </a:prstGeom>
            <a:solidFill>
              <a:srgbClr val="2A3990"/>
            </a:solidFill>
            <a:ln w="12700" cap="flat">
              <a:noFill/>
              <a:miter lim="400000"/>
            </a:ln>
            <a:effectLst/>
          </p:spPr>
          <p:txBody>
            <a:bodyPr wrap="square" lIns="45718" tIns="45718" rIns="45718" bIns="45718" numCol="1" anchor="ctr">
              <a:noAutofit/>
            </a:bodyPr>
            <a:lstStyle/>
            <a:p>
              <a:pPr>
                <a:defRPr>
                  <a:solidFill>
                    <a:srgbClr val="000000"/>
                  </a:solidFill>
                  <a:latin typeface="Arial"/>
                  <a:ea typeface="Arial"/>
                  <a:cs typeface="Arial"/>
                  <a:sym typeface="Arial"/>
                </a:defRPr>
              </a:pPr>
            </a:p>
          </p:txBody>
        </p:sp>
      </p:grpSp>
      <p:sp>
        <p:nvSpPr>
          <p:cNvPr id="8" name="Title Text"/>
          <p:cNvSpPr txBox="1"/>
          <p:nvPr>
            <p:ph type="title"/>
          </p:nvPr>
        </p:nvSpPr>
        <p:spPr>
          <a:xfrm>
            <a:off x="311698" y="410000"/>
            <a:ext cx="8520603" cy="607802"/>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normAutofit fontScale="100000" lnSpcReduction="0"/>
          </a:bodyPr>
          <a:lstStyle/>
          <a:p>
            <a:pPr/>
            <a:r>
              <a:t>Title Text</a:t>
            </a:r>
          </a:p>
        </p:txBody>
      </p:sp>
      <p:sp>
        <p:nvSpPr>
          <p:cNvPr id="9" name="Body Level One…"/>
          <p:cNvSpPr txBox="1"/>
          <p:nvPr>
            <p:ph type="body" idx="1"/>
          </p:nvPr>
        </p:nvSpPr>
        <p:spPr>
          <a:xfrm>
            <a:off x="311698" y="1229875"/>
            <a:ext cx="8520603" cy="3339001"/>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10" name="Slide Number"/>
          <p:cNvSpPr txBox="1"/>
          <p:nvPr>
            <p:ph type="sldNum" sz="quarter" idx="2"/>
          </p:nvPr>
        </p:nvSpPr>
        <p:spPr>
          <a:xfrm>
            <a:off x="8672320" y="4680366"/>
            <a:ext cx="336811" cy="335249"/>
          </a:xfrm>
          <a:prstGeom prst="rect">
            <a:avLst/>
          </a:prstGeom>
          <a:ln w="12700">
            <a:miter lim="400000"/>
          </a:ln>
        </p:spPr>
        <p:txBody>
          <a:bodyPr wrap="none" lIns="91423" tIns="91423" rIns="91423" bIns="91423" anchor="ctr">
            <a:spAutoFit/>
          </a:bodyPr>
          <a:lstStyle>
            <a:lvl1pPr algn="r">
              <a:defRPr sz="1000">
                <a:solidFill>
                  <a:srgbClr val="FFFFFF"/>
                </a:solidFill>
                <a:latin typeface="Roboto"/>
                <a:ea typeface="Roboto"/>
                <a:cs typeface="Roboto"/>
                <a:sym typeface="Roboto"/>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0" baseline="0" cap="none" i="0" spc="0" strike="noStrike" sz="3000" u="none">
          <a:ln>
            <a:noFill/>
          </a:ln>
          <a:solidFill>
            <a:srgbClr val="2A3990"/>
          </a:solidFill>
          <a:uFillTx/>
          <a:latin typeface="Roboto"/>
          <a:ea typeface="Roboto"/>
          <a:cs typeface="Roboto"/>
          <a:sym typeface="Roboto"/>
        </a:defRPr>
      </a:lvl1pPr>
      <a:lvl2pPr marL="0" marR="0" indent="0" algn="l" defTabSz="914400" rtl="0" latinLnBrk="0">
        <a:lnSpc>
          <a:spcPct val="100000"/>
        </a:lnSpc>
        <a:spcBef>
          <a:spcPts val="0"/>
        </a:spcBef>
        <a:spcAft>
          <a:spcPts val="0"/>
        </a:spcAft>
        <a:buClrTx/>
        <a:buSzTx/>
        <a:buFontTx/>
        <a:buNone/>
        <a:tabLst/>
        <a:defRPr b="0" baseline="0" cap="none" i="0" spc="0" strike="noStrike" sz="3000" u="none">
          <a:ln>
            <a:noFill/>
          </a:ln>
          <a:solidFill>
            <a:srgbClr val="2A3990"/>
          </a:solidFill>
          <a:uFillTx/>
          <a:latin typeface="Roboto"/>
          <a:ea typeface="Roboto"/>
          <a:cs typeface="Roboto"/>
          <a:sym typeface="Roboto"/>
        </a:defRPr>
      </a:lvl2pPr>
      <a:lvl3pPr marL="0" marR="0" indent="0" algn="l" defTabSz="914400" rtl="0" latinLnBrk="0">
        <a:lnSpc>
          <a:spcPct val="100000"/>
        </a:lnSpc>
        <a:spcBef>
          <a:spcPts val="0"/>
        </a:spcBef>
        <a:spcAft>
          <a:spcPts val="0"/>
        </a:spcAft>
        <a:buClrTx/>
        <a:buSzTx/>
        <a:buFontTx/>
        <a:buNone/>
        <a:tabLst/>
        <a:defRPr b="0" baseline="0" cap="none" i="0" spc="0" strike="noStrike" sz="3000" u="none">
          <a:ln>
            <a:noFill/>
          </a:ln>
          <a:solidFill>
            <a:srgbClr val="2A3990"/>
          </a:solidFill>
          <a:uFillTx/>
          <a:latin typeface="Roboto"/>
          <a:ea typeface="Roboto"/>
          <a:cs typeface="Roboto"/>
          <a:sym typeface="Roboto"/>
        </a:defRPr>
      </a:lvl3pPr>
      <a:lvl4pPr marL="0" marR="0" indent="0" algn="l" defTabSz="914400" rtl="0" latinLnBrk="0">
        <a:lnSpc>
          <a:spcPct val="100000"/>
        </a:lnSpc>
        <a:spcBef>
          <a:spcPts val="0"/>
        </a:spcBef>
        <a:spcAft>
          <a:spcPts val="0"/>
        </a:spcAft>
        <a:buClrTx/>
        <a:buSzTx/>
        <a:buFontTx/>
        <a:buNone/>
        <a:tabLst/>
        <a:defRPr b="0" baseline="0" cap="none" i="0" spc="0" strike="noStrike" sz="3000" u="none">
          <a:ln>
            <a:noFill/>
          </a:ln>
          <a:solidFill>
            <a:srgbClr val="2A3990"/>
          </a:solidFill>
          <a:uFillTx/>
          <a:latin typeface="Roboto"/>
          <a:ea typeface="Roboto"/>
          <a:cs typeface="Roboto"/>
          <a:sym typeface="Roboto"/>
        </a:defRPr>
      </a:lvl4pPr>
      <a:lvl5pPr marL="0" marR="0" indent="0" algn="l" defTabSz="914400" rtl="0" latinLnBrk="0">
        <a:lnSpc>
          <a:spcPct val="100000"/>
        </a:lnSpc>
        <a:spcBef>
          <a:spcPts val="0"/>
        </a:spcBef>
        <a:spcAft>
          <a:spcPts val="0"/>
        </a:spcAft>
        <a:buClrTx/>
        <a:buSzTx/>
        <a:buFontTx/>
        <a:buNone/>
        <a:tabLst/>
        <a:defRPr b="0" baseline="0" cap="none" i="0" spc="0" strike="noStrike" sz="3000" u="none">
          <a:ln>
            <a:noFill/>
          </a:ln>
          <a:solidFill>
            <a:srgbClr val="2A3990"/>
          </a:solidFill>
          <a:uFillTx/>
          <a:latin typeface="Roboto"/>
          <a:ea typeface="Roboto"/>
          <a:cs typeface="Roboto"/>
          <a:sym typeface="Roboto"/>
        </a:defRPr>
      </a:lvl5pPr>
      <a:lvl6pPr marL="0" marR="0" indent="0" algn="l" defTabSz="914400" rtl="0" latinLnBrk="0">
        <a:lnSpc>
          <a:spcPct val="100000"/>
        </a:lnSpc>
        <a:spcBef>
          <a:spcPts val="0"/>
        </a:spcBef>
        <a:spcAft>
          <a:spcPts val="0"/>
        </a:spcAft>
        <a:buClrTx/>
        <a:buSzTx/>
        <a:buFontTx/>
        <a:buNone/>
        <a:tabLst/>
        <a:defRPr b="0" baseline="0" cap="none" i="0" spc="0" strike="noStrike" sz="3000" u="none">
          <a:ln>
            <a:noFill/>
          </a:ln>
          <a:solidFill>
            <a:srgbClr val="2A3990"/>
          </a:solidFill>
          <a:uFillTx/>
          <a:latin typeface="Roboto"/>
          <a:ea typeface="Roboto"/>
          <a:cs typeface="Roboto"/>
          <a:sym typeface="Roboto"/>
        </a:defRPr>
      </a:lvl6pPr>
      <a:lvl7pPr marL="0" marR="0" indent="0" algn="l" defTabSz="914400" rtl="0" latinLnBrk="0">
        <a:lnSpc>
          <a:spcPct val="100000"/>
        </a:lnSpc>
        <a:spcBef>
          <a:spcPts val="0"/>
        </a:spcBef>
        <a:spcAft>
          <a:spcPts val="0"/>
        </a:spcAft>
        <a:buClrTx/>
        <a:buSzTx/>
        <a:buFontTx/>
        <a:buNone/>
        <a:tabLst/>
        <a:defRPr b="0" baseline="0" cap="none" i="0" spc="0" strike="noStrike" sz="3000" u="none">
          <a:ln>
            <a:noFill/>
          </a:ln>
          <a:solidFill>
            <a:srgbClr val="2A3990"/>
          </a:solidFill>
          <a:uFillTx/>
          <a:latin typeface="Roboto"/>
          <a:ea typeface="Roboto"/>
          <a:cs typeface="Roboto"/>
          <a:sym typeface="Roboto"/>
        </a:defRPr>
      </a:lvl7pPr>
      <a:lvl8pPr marL="0" marR="0" indent="0" algn="l" defTabSz="914400" rtl="0" latinLnBrk="0">
        <a:lnSpc>
          <a:spcPct val="100000"/>
        </a:lnSpc>
        <a:spcBef>
          <a:spcPts val="0"/>
        </a:spcBef>
        <a:spcAft>
          <a:spcPts val="0"/>
        </a:spcAft>
        <a:buClrTx/>
        <a:buSzTx/>
        <a:buFontTx/>
        <a:buNone/>
        <a:tabLst/>
        <a:defRPr b="0" baseline="0" cap="none" i="0" spc="0" strike="noStrike" sz="3000" u="none">
          <a:ln>
            <a:noFill/>
          </a:ln>
          <a:solidFill>
            <a:srgbClr val="2A3990"/>
          </a:solidFill>
          <a:uFillTx/>
          <a:latin typeface="Roboto"/>
          <a:ea typeface="Roboto"/>
          <a:cs typeface="Roboto"/>
          <a:sym typeface="Roboto"/>
        </a:defRPr>
      </a:lvl8pPr>
      <a:lvl9pPr marL="0" marR="0" indent="0" algn="l" defTabSz="914400" rtl="0" latinLnBrk="0">
        <a:lnSpc>
          <a:spcPct val="100000"/>
        </a:lnSpc>
        <a:spcBef>
          <a:spcPts val="0"/>
        </a:spcBef>
        <a:spcAft>
          <a:spcPts val="0"/>
        </a:spcAft>
        <a:buClrTx/>
        <a:buSzTx/>
        <a:buFontTx/>
        <a:buNone/>
        <a:tabLst/>
        <a:defRPr b="0" baseline="0" cap="none" i="0" spc="0" strike="noStrike" sz="3000" u="none">
          <a:ln>
            <a:noFill/>
          </a:ln>
          <a:solidFill>
            <a:srgbClr val="2A3990"/>
          </a:solidFill>
          <a:uFillTx/>
          <a:latin typeface="Roboto"/>
          <a:ea typeface="Roboto"/>
          <a:cs typeface="Roboto"/>
          <a:sym typeface="Roboto"/>
        </a:defRPr>
      </a:lvl9pPr>
    </p:titleStyle>
    <p:bodyStyle>
      <a:lvl1pPr marL="457200" marR="0" indent="-342900" algn="l" defTabSz="914400" rtl="0" latinLnBrk="0">
        <a:lnSpc>
          <a:spcPct val="115000"/>
        </a:lnSpc>
        <a:spcBef>
          <a:spcPts val="0"/>
        </a:spcBef>
        <a:spcAft>
          <a:spcPts val="0"/>
        </a:spcAft>
        <a:buClr>
          <a:srgbClr val="434343"/>
        </a:buClr>
        <a:buSzPts val="1800"/>
        <a:buFont typeface="Helvetica"/>
        <a:buChar char="●"/>
        <a:tabLst/>
        <a:defRPr b="0" baseline="0" cap="none" i="0" spc="0" strike="noStrike" sz="1800" u="none">
          <a:ln>
            <a:noFill/>
          </a:ln>
          <a:solidFill>
            <a:srgbClr val="434343"/>
          </a:solidFill>
          <a:uFillTx/>
          <a:latin typeface="Roboto"/>
          <a:ea typeface="Roboto"/>
          <a:cs typeface="Roboto"/>
          <a:sym typeface="Roboto"/>
        </a:defRPr>
      </a:lvl1pPr>
      <a:lvl2pPr marL="1005114" marR="0" indent="-408213" algn="l" defTabSz="914400" rtl="0" latinLnBrk="0">
        <a:lnSpc>
          <a:spcPct val="115000"/>
        </a:lnSpc>
        <a:spcBef>
          <a:spcPts val="0"/>
        </a:spcBef>
        <a:spcAft>
          <a:spcPts val="0"/>
        </a:spcAft>
        <a:buClr>
          <a:srgbClr val="434343"/>
        </a:buClr>
        <a:buSzPts val="1800"/>
        <a:buFont typeface="Helvetica"/>
        <a:buChar char="○"/>
        <a:tabLst/>
        <a:defRPr b="0" baseline="0" cap="none" i="0" spc="0" strike="noStrike" sz="1800" u="none">
          <a:ln>
            <a:noFill/>
          </a:ln>
          <a:solidFill>
            <a:srgbClr val="434343"/>
          </a:solidFill>
          <a:uFillTx/>
          <a:latin typeface="Roboto"/>
          <a:ea typeface="Roboto"/>
          <a:cs typeface="Roboto"/>
          <a:sym typeface="Roboto"/>
        </a:defRPr>
      </a:lvl2pPr>
      <a:lvl3pPr marL="1462314" marR="0" indent="-408214" algn="l" defTabSz="914400" rtl="0" latinLnBrk="0">
        <a:lnSpc>
          <a:spcPct val="115000"/>
        </a:lnSpc>
        <a:spcBef>
          <a:spcPts val="0"/>
        </a:spcBef>
        <a:spcAft>
          <a:spcPts val="0"/>
        </a:spcAft>
        <a:buClr>
          <a:srgbClr val="434343"/>
        </a:buClr>
        <a:buSzPts val="1800"/>
        <a:buFont typeface="Helvetica"/>
        <a:buChar char="■"/>
        <a:tabLst/>
        <a:defRPr b="0" baseline="0" cap="none" i="0" spc="0" strike="noStrike" sz="1800" u="none">
          <a:ln>
            <a:noFill/>
          </a:ln>
          <a:solidFill>
            <a:srgbClr val="434343"/>
          </a:solidFill>
          <a:uFillTx/>
          <a:latin typeface="Roboto"/>
          <a:ea typeface="Roboto"/>
          <a:cs typeface="Roboto"/>
          <a:sym typeface="Roboto"/>
        </a:defRPr>
      </a:lvl3pPr>
      <a:lvl4pPr marL="1919514" marR="0" indent="-408214" algn="l" defTabSz="914400" rtl="0" latinLnBrk="0">
        <a:lnSpc>
          <a:spcPct val="115000"/>
        </a:lnSpc>
        <a:spcBef>
          <a:spcPts val="0"/>
        </a:spcBef>
        <a:spcAft>
          <a:spcPts val="0"/>
        </a:spcAft>
        <a:buClr>
          <a:srgbClr val="434343"/>
        </a:buClr>
        <a:buSzPts val="1800"/>
        <a:buFont typeface="Helvetica"/>
        <a:buChar char="●"/>
        <a:tabLst/>
        <a:defRPr b="0" baseline="0" cap="none" i="0" spc="0" strike="noStrike" sz="1800" u="none">
          <a:ln>
            <a:noFill/>
          </a:ln>
          <a:solidFill>
            <a:srgbClr val="434343"/>
          </a:solidFill>
          <a:uFillTx/>
          <a:latin typeface="Roboto"/>
          <a:ea typeface="Roboto"/>
          <a:cs typeface="Roboto"/>
          <a:sym typeface="Roboto"/>
        </a:defRPr>
      </a:lvl4pPr>
      <a:lvl5pPr marL="2376714" marR="0" indent="-408214" algn="l" defTabSz="914400" rtl="0" latinLnBrk="0">
        <a:lnSpc>
          <a:spcPct val="115000"/>
        </a:lnSpc>
        <a:spcBef>
          <a:spcPts val="0"/>
        </a:spcBef>
        <a:spcAft>
          <a:spcPts val="0"/>
        </a:spcAft>
        <a:buClr>
          <a:srgbClr val="434343"/>
        </a:buClr>
        <a:buSzPts val="1800"/>
        <a:buFont typeface="Helvetica"/>
        <a:buChar char="○"/>
        <a:tabLst/>
        <a:defRPr b="0" baseline="0" cap="none" i="0" spc="0" strike="noStrike" sz="1800" u="none">
          <a:ln>
            <a:noFill/>
          </a:ln>
          <a:solidFill>
            <a:srgbClr val="434343"/>
          </a:solidFill>
          <a:uFillTx/>
          <a:latin typeface="Roboto"/>
          <a:ea typeface="Roboto"/>
          <a:cs typeface="Roboto"/>
          <a:sym typeface="Roboto"/>
        </a:defRPr>
      </a:lvl5pPr>
      <a:lvl6pPr marL="2833914" marR="0" indent="-408214" algn="l" defTabSz="914400" rtl="0" latinLnBrk="0">
        <a:lnSpc>
          <a:spcPct val="115000"/>
        </a:lnSpc>
        <a:spcBef>
          <a:spcPts val="0"/>
        </a:spcBef>
        <a:spcAft>
          <a:spcPts val="0"/>
        </a:spcAft>
        <a:buClr>
          <a:srgbClr val="434343"/>
        </a:buClr>
        <a:buSzPts val="1800"/>
        <a:buFont typeface="Helvetica"/>
        <a:buChar char="■"/>
        <a:tabLst/>
        <a:defRPr b="0" baseline="0" cap="none" i="0" spc="0" strike="noStrike" sz="1800" u="none">
          <a:ln>
            <a:noFill/>
          </a:ln>
          <a:solidFill>
            <a:srgbClr val="434343"/>
          </a:solidFill>
          <a:uFillTx/>
          <a:latin typeface="Roboto"/>
          <a:ea typeface="Roboto"/>
          <a:cs typeface="Roboto"/>
          <a:sym typeface="Roboto"/>
        </a:defRPr>
      </a:lvl6pPr>
      <a:lvl7pPr marL="3291113" marR="0" indent="-408214" algn="l" defTabSz="914400" rtl="0" latinLnBrk="0">
        <a:lnSpc>
          <a:spcPct val="115000"/>
        </a:lnSpc>
        <a:spcBef>
          <a:spcPts val="0"/>
        </a:spcBef>
        <a:spcAft>
          <a:spcPts val="0"/>
        </a:spcAft>
        <a:buClr>
          <a:srgbClr val="434343"/>
        </a:buClr>
        <a:buSzPts val="1800"/>
        <a:buFont typeface="Helvetica"/>
        <a:buChar char="●"/>
        <a:tabLst/>
        <a:defRPr b="0" baseline="0" cap="none" i="0" spc="0" strike="noStrike" sz="1800" u="none">
          <a:ln>
            <a:noFill/>
          </a:ln>
          <a:solidFill>
            <a:srgbClr val="434343"/>
          </a:solidFill>
          <a:uFillTx/>
          <a:latin typeface="Roboto"/>
          <a:ea typeface="Roboto"/>
          <a:cs typeface="Roboto"/>
          <a:sym typeface="Roboto"/>
        </a:defRPr>
      </a:lvl7pPr>
      <a:lvl8pPr marL="3748313" marR="0" indent="-408213" algn="l" defTabSz="914400" rtl="0" latinLnBrk="0">
        <a:lnSpc>
          <a:spcPct val="115000"/>
        </a:lnSpc>
        <a:spcBef>
          <a:spcPts val="0"/>
        </a:spcBef>
        <a:spcAft>
          <a:spcPts val="0"/>
        </a:spcAft>
        <a:buClr>
          <a:srgbClr val="434343"/>
        </a:buClr>
        <a:buSzPts val="1800"/>
        <a:buFont typeface="Helvetica"/>
        <a:buChar char="○"/>
        <a:tabLst/>
        <a:defRPr b="0" baseline="0" cap="none" i="0" spc="0" strike="noStrike" sz="1800" u="none">
          <a:ln>
            <a:noFill/>
          </a:ln>
          <a:solidFill>
            <a:srgbClr val="434343"/>
          </a:solidFill>
          <a:uFillTx/>
          <a:latin typeface="Roboto"/>
          <a:ea typeface="Roboto"/>
          <a:cs typeface="Roboto"/>
          <a:sym typeface="Roboto"/>
        </a:defRPr>
      </a:lvl8pPr>
      <a:lvl9pPr marL="4205513" marR="0" indent="-408213" algn="l" defTabSz="914400" rtl="0" latinLnBrk="0">
        <a:lnSpc>
          <a:spcPct val="115000"/>
        </a:lnSpc>
        <a:spcBef>
          <a:spcPts val="0"/>
        </a:spcBef>
        <a:spcAft>
          <a:spcPts val="0"/>
        </a:spcAft>
        <a:buClr>
          <a:srgbClr val="434343"/>
        </a:buClr>
        <a:buSzPts val="1800"/>
        <a:buFont typeface="Helvetica"/>
        <a:buChar char="■"/>
        <a:tabLst/>
        <a:defRPr b="0" baseline="0" cap="none" i="0" spc="0" strike="noStrike" sz="1800" u="none">
          <a:ln>
            <a:noFill/>
          </a:ln>
          <a:solidFill>
            <a:srgbClr val="434343"/>
          </a:solidFill>
          <a:uFillTx/>
          <a:latin typeface="Roboto"/>
          <a:ea typeface="Roboto"/>
          <a:cs typeface="Roboto"/>
          <a:sym typeface="Roboto"/>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Roboto"/>
        </a:defRPr>
      </a:lvl1pPr>
      <a:lvl2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Roboto"/>
        </a:defRPr>
      </a:lvl2pPr>
      <a:lvl3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Roboto"/>
        </a:defRPr>
      </a:lvl3pPr>
      <a:lvl4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Roboto"/>
        </a:defRPr>
      </a:lvl4pPr>
      <a:lvl5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Roboto"/>
        </a:defRPr>
      </a:lvl5pPr>
      <a:lvl6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Roboto"/>
        </a:defRPr>
      </a:lvl6pPr>
      <a:lvl7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Roboto"/>
        </a:defRPr>
      </a:lvl7pPr>
      <a:lvl8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Roboto"/>
        </a:defRPr>
      </a:lvl8pPr>
      <a:lvl9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Roboto"/>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0" name="Shape 85"/>
          <p:cNvSpPr txBox="1"/>
          <p:nvPr>
            <p:ph type="ctrTitle"/>
          </p:nvPr>
        </p:nvSpPr>
        <p:spPr>
          <a:xfrm>
            <a:off x="598100" y="1775222"/>
            <a:ext cx="8222099" cy="838800"/>
          </a:xfrm>
          <a:prstGeom prst="rect">
            <a:avLst/>
          </a:prstGeom>
        </p:spPr>
        <p:txBody>
          <a:bodyPr/>
          <a:lstStyle/>
          <a:p>
            <a:pPr/>
            <a:r>
              <a:t>ENSE 470 - Milestone 1</a:t>
            </a:r>
          </a:p>
        </p:txBody>
      </p:sp>
      <p:sp>
        <p:nvSpPr>
          <p:cNvPr id="141" name="Shape 86"/>
          <p:cNvSpPr txBox="1"/>
          <p:nvPr>
            <p:ph type="subTitle" sz="quarter" idx="1"/>
          </p:nvPr>
        </p:nvSpPr>
        <p:spPr>
          <a:xfrm>
            <a:off x="598099" y="2571325"/>
            <a:ext cx="3596702" cy="2409002"/>
          </a:xfrm>
          <a:prstGeom prst="rect">
            <a:avLst/>
          </a:prstGeom>
        </p:spPr>
        <p:txBody>
          <a:bodyPr/>
          <a:lstStyle/>
          <a:p>
            <a:pPr marL="0" indent="0"/>
            <a:r>
              <a:t>Group Name: GGWP</a:t>
            </a:r>
          </a:p>
          <a:p>
            <a:pPr marL="0" indent="0"/>
            <a:r>
              <a:t>Group Members:</a:t>
            </a:r>
          </a:p>
          <a:p>
            <a:pPr marL="457200" indent="-361950">
              <a:buClr>
                <a:srgbClr val="FFFFFF"/>
              </a:buClr>
              <a:buSzPts val="2100"/>
              <a:buFont typeface="Helvetica"/>
              <a:buChar char="-"/>
            </a:pPr>
            <a:r>
              <a:t>Vincent Chan</a:t>
            </a:r>
          </a:p>
          <a:p>
            <a:pPr marL="457200" indent="-361950">
              <a:buClr>
                <a:srgbClr val="FFFFFF"/>
              </a:buClr>
              <a:buSzPts val="2100"/>
              <a:buFont typeface="Helvetica"/>
              <a:buChar char="-"/>
            </a:pPr>
            <a:r>
              <a:t>Thiago De Melo</a:t>
            </a:r>
          </a:p>
          <a:p>
            <a:pPr marL="457200" indent="-361950">
              <a:buClr>
                <a:srgbClr val="FFFFFF"/>
              </a:buClr>
              <a:buSzPts val="2100"/>
              <a:buFont typeface="Helvetica"/>
              <a:buChar char="-"/>
            </a:pPr>
            <a:r>
              <a:t>Shuaihao Zhao</a:t>
            </a:r>
          </a:p>
          <a:p>
            <a:pPr marL="457200" indent="-361950">
              <a:buClr>
                <a:srgbClr val="FFFFFF"/>
              </a:buClr>
              <a:buSzPts val="2100"/>
              <a:buFont typeface="Helvetica"/>
              <a:buChar char="-"/>
            </a:pPr>
            <a:r>
              <a:t>Joe Emmanuel Samano</a:t>
            </a:r>
          </a:p>
        </p:txBody>
      </p:sp>
      <p:sp>
        <p:nvSpPr>
          <p:cNvPr id="142" name="Shape 87"/>
          <p:cNvSpPr txBox="1"/>
          <p:nvPr/>
        </p:nvSpPr>
        <p:spPr>
          <a:xfrm>
            <a:off x="6312198" y="4286425"/>
            <a:ext cx="2508002" cy="693902"/>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normAutofit fontScale="100000" lnSpcReduction="0"/>
          </a:bodyPr>
          <a:lstStyle>
            <a:lvl1pPr>
              <a:defRPr sz="2100">
                <a:solidFill>
                  <a:srgbClr val="FFFFFF"/>
                </a:solidFill>
                <a:latin typeface="Roboto"/>
                <a:ea typeface="Roboto"/>
                <a:cs typeface="Roboto"/>
                <a:sym typeface="Roboto"/>
              </a:defRPr>
            </a:lvl1pPr>
          </a:lstStyle>
          <a:p>
            <a:pPr/>
            <a:r>
              <a:t>January 18, 2018</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44" name="ense470CurrentVSM.png" descr="ense470CurrentVSM.png"/>
          <p:cNvPicPr>
            <a:picLocks noChangeAspect="1"/>
          </p:cNvPicPr>
          <p:nvPr/>
        </p:nvPicPr>
        <p:blipFill>
          <a:blip r:embed="rId2">
            <a:extLst/>
          </a:blip>
          <a:stretch>
            <a:fillRect/>
          </a:stretch>
        </p:blipFill>
        <p:spPr>
          <a:xfrm>
            <a:off x="53423" y="-5119"/>
            <a:ext cx="9144002" cy="5153737"/>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46" name="ense470CurrentVSM.png" descr="ense470CurrentVSM.png"/>
          <p:cNvPicPr>
            <a:picLocks noChangeAspect="0"/>
          </p:cNvPicPr>
          <p:nvPr/>
        </p:nvPicPr>
        <p:blipFill>
          <a:blip r:embed="rId2">
            <a:extLst/>
          </a:blip>
          <a:stretch>
            <a:fillRect/>
          </a:stretch>
        </p:blipFill>
        <p:spPr>
          <a:xfrm>
            <a:off x="-31404" y="-29700"/>
            <a:ext cx="9206808" cy="5202900"/>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8" name="Shape 99"/>
          <p:cNvSpPr txBox="1"/>
          <p:nvPr>
            <p:ph type="title"/>
          </p:nvPr>
        </p:nvSpPr>
        <p:spPr>
          <a:xfrm>
            <a:off x="311699" y="410000"/>
            <a:ext cx="8520602" cy="607802"/>
          </a:xfrm>
          <a:prstGeom prst="rect">
            <a:avLst/>
          </a:prstGeom>
        </p:spPr>
        <p:txBody>
          <a:bodyPr/>
          <a:lstStyle>
            <a:lvl1pPr defTabSz="850391">
              <a:defRPr sz="2700"/>
            </a:lvl1pPr>
          </a:lstStyle>
          <a:p>
            <a:pPr/>
            <a:r>
              <a:t>Group Reflection</a:t>
            </a:r>
          </a:p>
        </p:txBody>
      </p:sp>
      <p:sp>
        <p:nvSpPr>
          <p:cNvPr id="149" name="Shape 100"/>
          <p:cNvSpPr txBox="1"/>
          <p:nvPr>
            <p:ph type="body" idx="1"/>
          </p:nvPr>
        </p:nvSpPr>
        <p:spPr>
          <a:xfrm>
            <a:off x="311699" y="893791"/>
            <a:ext cx="8520602" cy="3675084"/>
          </a:xfrm>
          <a:prstGeom prst="rect">
            <a:avLst/>
          </a:prstGeom>
        </p:spPr>
        <p:txBody>
          <a:bodyPr/>
          <a:lstStyle/>
          <a:p>
            <a:pPr marL="384047" indent="-288035" algn="just" defTabSz="768094">
              <a:buClr>
                <a:srgbClr val="000000"/>
              </a:buClr>
              <a:buSzPts val="1500"/>
              <a:defRPr sz="1500">
                <a:solidFill>
                  <a:srgbClr val="000000"/>
                </a:solidFill>
              </a:defRPr>
            </a:pPr>
            <a:r>
              <a:t>How did you feel about this milestone? What did you like about it? What did you dislike?</a:t>
            </a:r>
          </a:p>
          <a:p>
            <a:pPr lvl="1" marL="768094" indent="-288035" algn="just" defTabSz="768094">
              <a:buClr>
                <a:srgbClr val="000000"/>
              </a:buClr>
              <a:buSzPts val="1500"/>
              <a:buChar char="●"/>
              <a:defRPr sz="1500">
                <a:solidFill>
                  <a:srgbClr val="000000"/>
                </a:solidFill>
              </a:defRPr>
            </a:pPr>
            <a:r>
              <a:t>At first, when we read the whole project, it was overwhelming and hard to understand since this is our first milestone. It was very useful because it helped simplify and understand the whole project. We had to redo it a few times.</a:t>
            </a:r>
          </a:p>
          <a:p>
            <a:pPr marL="384047" indent="-288035" algn="just" defTabSz="768094">
              <a:buClr>
                <a:srgbClr val="000000"/>
              </a:buClr>
              <a:buSzPts val="1500"/>
              <a:defRPr sz="1500">
                <a:solidFill>
                  <a:srgbClr val="000000"/>
                </a:solidFill>
              </a:defRPr>
            </a:pPr>
            <a:r>
              <a:t>What did you learn about yourself as you collaborated and worked through this milestone?</a:t>
            </a:r>
          </a:p>
          <a:p>
            <a:pPr lvl="1" marL="768094" indent="-288035" algn="just" defTabSz="768094">
              <a:buClr>
                <a:srgbClr val="000000"/>
              </a:buClr>
              <a:buSzPts val="1500"/>
              <a:buChar char="●"/>
              <a:defRPr sz="1500">
                <a:solidFill>
                  <a:srgbClr val="000000"/>
                </a:solidFill>
              </a:defRPr>
            </a:pPr>
            <a:r>
              <a:t>What we learned is that everybody has different interpretations and point of views on the project. We could use these different ideas as an advantage, so when we worked and put our ideas together, we were able to understand the project a lot better and we were able to build a current state map that we as a group agreed on for this milestone.</a:t>
            </a:r>
          </a:p>
          <a:p>
            <a:pPr marL="384047" indent="-288035" algn="just" defTabSz="768094">
              <a:buClr>
                <a:srgbClr val="000000"/>
              </a:buClr>
              <a:buSzPts val="1500"/>
              <a:defRPr sz="1500">
                <a:solidFill>
                  <a:srgbClr val="000000"/>
                </a:solidFill>
              </a:defRPr>
            </a:pPr>
            <a:r>
              <a:t>How will you use what you have learned going forward?</a:t>
            </a:r>
          </a:p>
          <a:p>
            <a:pPr lvl="1" marL="768094" indent="-288035" algn="just" defTabSz="768094">
              <a:buClr>
                <a:srgbClr val="000000"/>
              </a:buClr>
              <a:buSzPts val="1500"/>
              <a:buChar char="●"/>
              <a:defRPr sz="1500">
                <a:solidFill>
                  <a:srgbClr val="000000"/>
                </a:solidFill>
              </a:defRPr>
            </a:pPr>
            <a:r>
              <a:t>We could use this experience to apply in our future projects like identifying real problems in order to reduce waste that were discussed in class. </a:t>
            </a:r>
          </a:p>
          <a:p>
            <a:pPr lvl="1" marL="768094" indent="-288035" algn="just" defTabSz="768094">
              <a:buClr>
                <a:srgbClr val="000000"/>
              </a:buClr>
              <a:buSzPts val="1500"/>
              <a:buChar char="●"/>
              <a:defRPr sz="1500">
                <a:solidFill>
                  <a:srgbClr val="000000"/>
                </a:solidFill>
              </a:defRPr>
            </a:pPr>
            <a:r>
              <a:t>If you search for solutions, you might find solutions for problems that doesn’t exist.</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2A3990"/>
      </a:lt1>
      <a:dk2>
        <a:srgbClr val="A7A7A7"/>
      </a:dk2>
      <a:lt2>
        <a:srgbClr val="535353"/>
      </a:lt2>
      <a:accent1>
        <a:srgbClr val="212D74"/>
      </a:accent1>
      <a:accent2>
        <a:srgbClr val="3949AB"/>
      </a:accent2>
      <a:accent3>
        <a:srgbClr val="9C254D"/>
      </a:accent3>
      <a:accent4>
        <a:srgbClr val="D23369"/>
      </a:accent4>
      <a:accent5>
        <a:srgbClr val="F06292"/>
      </a:accent5>
      <a:accent6>
        <a:srgbClr val="7890CD"/>
      </a:accent6>
      <a:hlink>
        <a:srgbClr val="0000FF"/>
      </a:hlink>
      <a:folHlink>
        <a:srgbClr val="FF00FF"/>
      </a:folHlink>
    </a:clrScheme>
    <a:fontScheme name="Geometric">
      <a:majorFont>
        <a:latin typeface="Helvetica Neue"/>
        <a:ea typeface="Helvetica Neue"/>
        <a:cs typeface="Helvetica Neue"/>
      </a:majorFont>
      <a:minorFont>
        <a:latin typeface="Helvetica"/>
        <a:ea typeface="Helvetica"/>
        <a:cs typeface="Helvetica"/>
      </a:minorFont>
    </a:fontScheme>
    <a:fmtScheme name="Geometric">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2A3990"/>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2A399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2A399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Geometric">
  <a:themeElements>
    <a:clrScheme name="Geometric">
      <a:dk1>
        <a:srgbClr val="000000"/>
      </a:dk1>
      <a:lt1>
        <a:srgbClr val="FFFFFF"/>
      </a:lt1>
      <a:dk2>
        <a:srgbClr val="A7A7A7"/>
      </a:dk2>
      <a:lt2>
        <a:srgbClr val="535353"/>
      </a:lt2>
      <a:accent1>
        <a:srgbClr val="212D74"/>
      </a:accent1>
      <a:accent2>
        <a:srgbClr val="3949AB"/>
      </a:accent2>
      <a:accent3>
        <a:srgbClr val="9C254D"/>
      </a:accent3>
      <a:accent4>
        <a:srgbClr val="D23369"/>
      </a:accent4>
      <a:accent5>
        <a:srgbClr val="F06292"/>
      </a:accent5>
      <a:accent6>
        <a:srgbClr val="7890CD"/>
      </a:accent6>
      <a:hlink>
        <a:srgbClr val="0000FF"/>
      </a:hlink>
      <a:folHlink>
        <a:srgbClr val="FF00FF"/>
      </a:folHlink>
    </a:clrScheme>
    <a:fontScheme name="Geometric">
      <a:majorFont>
        <a:latin typeface="Helvetica Neue"/>
        <a:ea typeface="Helvetica Neue"/>
        <a:cs typeface="Helvetica Neue"/>
      </a:majorFont>
      <a:minorFont>
        <a:latin typeface="Helvetica"/>
        <a:ea typeface="Helvetica"/>
        <a:cs typeface="Helvetica"/>
      </a:minorFont>
    </a:fontScheme>
    <a:fmtScheme name="Geometric">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2A3990"/>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2A399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2A399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