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5"/>
          </a:solidFill>
        </a:fill>
      </a:tcStyle>
    </a:wholeTbl>
    <a:band2H>
      <a:tcTxStyle b="def" i="def"/>
      <a:tcStyle>
        <a:tcBdr/>
        <a:fill>
          <a:solidFill>
            <a:srgbClr val="E7E7EB"/>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CBCF"/>
          </a:solidFill>
        </a:fill>
      </a:tcStyle>
    </a:wholeTbl>
    <a:band2H>
      <a:tcTxStyle b="def" i="def"/>
      <a:tcStyle>
        <a:tcBdr/>
        <a:fill>
          <a:solidFill>
            <a:srgbClr val="EFE7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ED"/>
          </a:solidFill>
        </a:fill>
      </a:tcStyle>
    </a:wholeTbl>
    <a:band2H>
      <a:tcTxStyle b="def" i="def"/>
      <a:tcStyle>
        <a:tcBdr/>
        <a:fill>
          <a:solidFill>
            <a:srgbClr val="EBEEF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2A399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E"/>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2A3990"/>
      </a:tcTxStyle>
      <a:tcStyle>
        <a:tcBdr>
          <a:left>
            <a:ln w="12700" cap="flat">
              <a:noFill/>
              <a:miter lim="400000"/>
            </a:ln>
          </a:left>
          <a:right>
            <a:ln w="12700" cap="flat">
              <a:noFill/>
              <a:miter lim="400000"/>
            </a:ln>
          </a:right>
          <a:top>
            <a:ln w="508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2A3990"/>
              </a:solidFill>
              <a:prstDash val="solid"/>
              <a:round/>
            </a:ln>
          </a:top>
          <a:bottom>
            <a:ln w="25400" cap="flat">
              <a:solidFill>
                <a:srgbClr val="2A399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2A399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CDB"/>
          </a:solidFill>
        </a:fill>
      </a:tcStyle>
    </a:wholeTbl>
    <a:band2H>
      <a:tcTxStyle b="def" i="def"/>
      <a:tcStyle>
        <a:tcBdr/>
        <a:fill>
          <a:solidFill>
            <a:srgbClr val="E7E7EE"/>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A3990"/>
          </a:solidFill>
        </a:fill>
      </a:tcStyle>
    </a:firstRow>
  </a:tblStyle>
  <a:tblStyle styleId="{2708684C-4D16-4618-839F-0558EEFCDFE6}" styleName="">
    <a:tblBg/>
    <a:wholeTbl>
      <a:tcTxStyle b="off" i="off">
        <a:font>
          <a:latin typeface="Arial"/>
          <a:ea typeface="Arial"/>
          <a:cs typeface="Arial"/>
        </a:font>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solidFill>
            <a:srgbClr val="2A3990">
              <a:alpha val="20000"/>
            </a:srgbClr>
          </a:solidFill>
        </a:fill>
      </a:tcStyle>
    </a:firstCol>
    <a:lastRow>
      <a:tcTxStyle b="on" i="off">
        <a:font>
          <a:latin typeface="Arial"/>
          <a:ea typeface="Arial"/>
          <a:cs typeface="Arial"/>
        </a:font>
        <a:srgbClr val="2A3990"/>
      </a:tcTxStyle>
      <a:tcStyle>
        <a:tcBdr>
          <a:left>
            <a:ln w="12700" cap="flat">
              <a:solidFill>
                <a:srgbClr val="2A3990"/>
              </a:solidFill>
              <a:prstDash val="solid"/>
              <a:round/>
            </a:ln>
          </a:left>
          <a:right>
            <a:ln w="12700" cap="flat">
              <a:solidFill>
                <a:srgbClr val="2A3990"/>
              </a:solidFill>
              <a:prstDash val="solid"/>
              <a:round/>
            </a:ln>
          </a:right>
          <a:top>
            <a:ln w="50800" cap="flat">
              <a:solidFill>
                <a:srgbClr val="2A3990"/>
              </a:solidFill>
              <a:prstDash val="solid"/>
              <a:round/>
            </a:ln>
          </a:top>
          <a:bottom>
            <a:ln w="127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lastRow>
    <a:firstRow>
      <a:tcTxStyle b="on" i="off">
        <a:font>
          <a:latin typeface="Arial"/>
          <a:ea typeface="Arial"/>
          <a:cs typeface="Arial"/>
        </a:font>
        <a:srgbClr val="2A3990"/>
      </a:tcTxStyle>
      <a:tcStyle>
        <a:tcBdr>
          <a:left>
            <a:ln w="12700" cap="flat">
              <a:solidFill>
                <a:srgbClr val="2A3990"/>
              </a:solidFill>
              <a:prstDash val="solid"/>
              <a:round/>
            </a:ln>
          </a:left>
          <a:right>
            <a:ln w="12700" cap="flat">
              <a:solidFill>
                <a:srgbClr val="2A3990"/>
              </a:solidFill>
              <a:prstDash val="solid"/>
              <a:round/>
            </a:ln>
          </a:right>
          <a:top>
            <a:ln w="12700" cap="flat">
              <a:solidFill>
                <a:srgbClr val="2A3990"/>
              </a:solidFill>
              <a:prstDash val="solid"/>
              <a:round/>
            </a:ln>
          </a:top>
          <a:bottom>
            <a:ln w="25400" cap="flat">
              <a:solidFill>
                <a:srgbClr val="2A3990"/>
              </a:solidFill>
              <a:prstDash val="solid"/>
              <a:round/>
            </a:ln>
          </a:bottom>
          <a:insideH>
            <a:ln w="12700" cap="flat">
              <a:solidFill>
                <a:srgbClr val="2A3990"/>
              </a:solidFill>
              <a:prstDash val="solid"/>
              <a:round/>
            </a:ln>
          </a:insideH>
          <a:insideV>
            <a:ln w="12700" cap="flat">
              <a:solidFill>
                <a:srgbClr val="2A399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sldImg"/>
          </p:nvPr>
        </p:nvSpPr>
        <p:spPr>
          <a:xfrm>
            <a:off x="1143000" y="685800"/>
            <a:ext cx="4572000" cy="3429000"/>
          </a:xfrm>
          <a:prstGeom prst="rect">
            <a:avLst/>
          </a:prstGeom>
        </p:spPr>
        <p:txBody>
          <a:bodyPr/>
          <a:lstStyle/>
          <a:p>
            <a:pPr/>
          </a:p>
        </p:txBody>
      </p:sp>
      <p:sp>
        <p:nvSpPr>
          <p:cNvPr id="138" name="Shape 13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slide">
    <p:bg>
      <p:bgPr>
        <a:solidFill>
          <a:srgbClr val="2A3990"/>
        </a:solidFill>
      </p:bgPr>
    </p:bg>
    <p:spTree>
      <p:nvGrpSpPr>
        <p:cNvPr id="1" name=""/>
        <p:cNvGrpSpPr/>
        <p:nvPr/>
      </p:nvGrpSpPr>
      <p:grpSpPr>
        <a:xfrm>
          <a:off x="0" y="0"/>
          <a:ext cx="0" cy="0"/>
          <a:chOff x="0" y="0"/>
          <a:chExt cx="0" cy="0"/>
        </a:xfrm>
      </p:grpSpPr>
      <p:grpSp>
        <p:nvGrpSpPr>
          <p:cNvPr id="22" name="Shape 10"/>
          <p:cNvGrpSpPr/>
          <p:nvPr/>
        </p:nvGrpSpPr>
        <p:grpSpPr>
          <a:xfrm>
            <a:off x="6098378" y="4"/>
            <a:ext cx="3045626" cy="2030572"/>
            <a:chOff x="0" y="0"/>
            <a:chExt cx="3045625" cy="2030570"/>
          </a:xfrm>
        </p:grpSpPr>
        <p:sp>
          <p:nvSpPr>
            <p:cNvPr id="17" name="Shape 11"/>
            <p:cNvSpPr/>
            <p:nvPr/>
          </p:nvSpPr>
          <p:spPr>
            <a:xfrm>
              <a:off x="2030424" y="10"/>
              <a:ext cx="1015201" cy="10152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8" name="Shape 12"/>
            <p:cNvSpPr/>
            <p:nvPr/>
          </p:nvSpPr>
          <p:spPr>
            <a:xfrm flipH="1">
              <a:off x="1015084" y="-1"/>
              <a:ext cx="1015202"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9" name="Shape 13"/>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0" name="Shape 14"/>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21" name="Shape 15"/>
            <p:cNvSpPr/>
            <p:nvPr/>
          </p:nvSpPr>
          <p:spPr>
            <a:xfrm rot="10800000">
              <a:off x="2030410" y="1015370"/>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23" name="Title Text"/>
          <p:cNvSpPr txBox="1"/>
          <p:nvPr>
            <p:ph type="title"/>
          </p:nvPr>
        </p:nvSpPr>
        <p:spPr>
          <a:xfrm>
            <a:off x="598100" y="1775222"/>
            <a:ext cx="8222100" cy="838801"/>
          </a:xfrm>
          <a:prstGeom prst="rect">
            <a:avLst/>
          </a:prstGeom>
        </p:spPr>
        <p:txBody>
          <a:bodyPr anchor="b"/>
          <a:lstStyle>
            <a:lvl1pPr>
              <a:defRPr sz="4200">
                <a:solidFill>
                  <a:srgbClr val="FFFFFF"/>
                </a:solidFill>
              </a:defRPr>
            </a:lvl1pPr>
          </a:lstStyle>
          <a:p>
            <a:pPr/>
            <a:r>
              <a:t>Title Text</a:t>
            </a:r>
          </a:p>
        </p:txBody>
      </p:sp>
      <p:sp>
        <p:nvSpPr>
          <p:cNvPr id="24" name="Body Level One…"/>
          <p:cNvSpPr txBox="1"/>
          <p:nvPr>
            <p:ph type="body" sz="quarter" idx="1"/>
          </p:nvPr>
        </p:nvSpPr>
        <p:spPr>
          <a:xfrm>
            <a:off x="598088" y="2715912"/>
            <a:ext cx="8222100" cy="432901"/>
          </a:xfrm>
          <a:prstGeom prst="rect">
            <a:avLst/>
          </a:prstGeom>
        </p:spPr>
        <p:txBody>
          <a:bodyPr/>
          <a:lstStyle>
            <a:lvl1pPr marL="342900" indent="-228600">
              <a:lnSpc>
                <a:spcPct val="100000"/>
              </a:lnSpc>
              <a:buClrTx/>
              <a:buSzTx/>
              <a:buFontTx/>
              <a:buNone/>
              <a:defRPr sz="2100">
                <a:solidFill>
                  <a:srgbClr val="FFFFFF"/>
                </a:solidFill>
              </a:defRPr>
            </a:lvl1pPr>
            <a:lvl2pPr marL="342900" indent="254000">
              <a:lnSpc>
                <a:spcPct val="100000"/>
              </a:lnSpc>
              <a:buClrTx/>
              <a:buSzTx/>
              <a:buFontTx/>
              <a:buNone/>
              <a:defRPr sz="2100">
                <a:solidFill>
                  <a:srgbClr val="FFFFFF"/>
                </a:solidFill>
              </a:defRPr>
            </a:lvl2pPr>
            <a:lvl3pPr marL="342900" indent="711200">
              <a:lnSpc>
                <a:spcPct val="100000"/>
              </a:lnSpc>
              <a:buClrTx/>
              <a:buSzTx/>
              <a:buFontTx/>
              <a:buNone/>
              <a:defRPr sz="2100">
                <a:solidFill>
                  <a:srgbClr val="FFFFFF"/>
                </a:solidFill>
              </a:defRPr>
            </a:lvl3pPr>
            <a:lvl4pPr marL="342900" indent="1168400">
              <a:lnSpc>
                <a:spcPct val="100000"/>
              </a:lnSpc>
              <a:buClrTx/>
              <a:buSzTx/>
              <a:buFontTx/>
              <a:buNone/>
              <a:defRPr sz="2100">
                <a:solidFill>
                  <a:srgbClr val="FFFFFF"/>
                </a:solidFill>
              </a:defRPr>
            </a:lvl4pPr>
            <a:lvl5pPr marL="342900" indent="1625600">
              <a:lnSpc>
                <a:spcPct val="100000"/>
              </a:lnSpc>
              <a:buClrTx/>
              <a:buSzTx/>
              <a:buFontTx/>
              <a:buNone/>
              <a:defRPr sz="21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ig number">
    <p:bg>
      <p:bgPr>
        <a:solidFill>
          <a:srgbClr val="2A3990"/>
        </a:solidFill>
      </p:bgPr>
    </p:bg>
    <p:spTree>
      <p:nvGrpSpPr>
        <p:cNvPr id="1" name=""/>
        <p:cNvGrpSpPr/>
        <p:nvPr/>
      </p:nvGrpSpPr>
      <p:grpSpPr>
        <a:xfrm>
          <a:off x="0" y="0"/>
          <a:ext cx="0" cy="0"/>
          <a:chOff x="0" y="0"/>
          <a:chExt cx="0" cy="0"/>
        </a:xfrm>
      </p:grpSpPr>
      <p:grpSp>
        <p:nvGrpSpPr>
          <p:cNvPr id="121" name="Shape 70"/>
          <p:cNvGrpSpPr/>
          <p:nvPr/>
        </p:nvGrpSpPr>
        <p:grpSpPr>
          <a:xfrm>
            <a:off x="6098378" y="4"/>
            <a:ext cx="3045626" cy="2030572"/>
            <a:chOff x="0" y="0"/>
            <a:chExt cx="3045625" cy="2030570"/>
          </a:xfrm>
        </p:grpSpPr>
        <p:sp>
          <p:nvSpPr>
            <p:cNvPr id="116" name="Shape 71"/>
            <p:cNvSpPr/>
            <p:nvPr/>
          </p:nvSpPr>
          <p:spPr>
            <a:xfrm>
              <a:off x="2030424" y="10"/>
              <a:ext cx="1015201" cy="10152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7" name="Shape 72"/>
            <p:cNvSpPr/>
            <p:nvPr/>
          </p:nvSpPr>
          <p:spPr>
            <a:xfrm flipH="1">
              <a:off x="1015084" y="-1"/>
              <a:ext cx="1015202"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8" name="Shape 73"/>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19" name="Shape 74"/>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120" name="Shape 75"/>
            <p:cNvSpPr/>
            <p:nvPr/>
          </p:nvSpPr>
          <p:spPr>
            <a:xfrm rot="10800000">
              <a:off x="2030410" y="1015370"/>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122" name="Title Text"/>
          <p:cNvSpPr txBox="1"/>
          <p:nvPr>
            <p:ph type="title"/>
          </p:nvPr>
        </p:nvSpPr>
        <p:spPr>
          <a:xfrm>
            <a:off x="311699" y="1256049"/>
            <a:ext cx="8520602" cy="2030702"/>
          </a:xfrm>
          <a:prstGeom prst="rect">
            <a:avLst/>
          </a:prstGeom>
        </p:spPr>
        <p:txBody>
          <a:bodyPr anchor="b"/>
          <a:lstStyle>
            <a:lvl1pPr algn="ctr">
              <a:defRPr sz="12000">
                <a:solidFill>
                  <a:srgbClr val="FFFFFF"/>
                </a:solidFill>
              </a:defRPr>
            </a:lvl1pPr>
          </a:lstStyle>
          <a:p>
            <a:pPr/>
            <a:r>
              <a:t>Title Text</a:t>
            </a:r>
          </a:p>
        </p:txBody>
      </p:sp>
      <p:sp>
        <p:nvSpPr>
          <p:cNvPr id="123" name="Body Level One…"/>
          <p:cNvSpPr txBox="1"/>
          <p:nvPr>
            <p:ph type="body" sz="half" idx="1"/>
          </p:nvPr>
        </p:nvSpPr>
        <p:spPr>
          <a:xfrm>
            <a:off x="311699" y="3369224"/>
            <a:ext cx="8520602" cy="1281901"/>
          </a:xfrm>
          <a:prstGeom prst="rect">
            <a:avLst/>
          </a:prstGeom>
        </p:spPr>
        <p:txBody>
          <a:bodyPr/>
          <a:lstStyle>
            <a:lvl1pPr algn="ctr">
              <a:buClr>
                <a:srgbClr val="FFFFFF"/>
              </a:buClr>
              <a:defRPr>
                <a:solidFill>
                  <a:srgbClr val="FFFFFF"/>
                </a:solidFill>
              </a:defRPr>
            </a:lvl1pPr>
            <a:lvl2pPr algn="ctr">
              <a:buClr>
                <a:srgbClr val="FFFFFF"/>
              </a:buClr>
              <a:defRPr>
                <a:solidFill>
                  <a:srgbClr val="FFFFFF"/>
                </a:solidFill>
              </a:defRPr>
            </a:lvl2pPr>
            <a:lvl3pPr algn="ctr">
              <a:buClr>
                <a:srgbClr val="FFFFFF"/>
              </a:buClr>
              <a:defRPr>
                <a:solidFill>
                  <a:srgbClr val="FFFFFF"/>
                </a:solidFill>
              </a:defRPr>
            </a:lvl3pPr>
            <a:lvl4pPr algn="ctr">
              <a:buClr>
                <a:srgbClr val="FFFFFF"/>
              </a:buClr>
              <a:defRPr>
                <a:solidFill>
                  <a:srgbClr val="FFFFFF"/>
                </a:solidFill>
              </a:defRPr>
            </a:lvl4pPr>
            <a:lvl5pPr algn="ctr">
              <a:buClr>
                <a:srgbClr val="FFFFFF"/>
              </a:buClr>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31"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bg>
      <p:bgPr>
        <a:solidFill>
          <a:srgbClr val="2A3990"/>
        </a:solidFill>
      </p:bgPr>
    </p:bg>
    <p:spTree>
      <p:nvGrpSpPr>
        <p:cNvPr id="1" name=""/>
        <p:cNvGrpSpPr/>
        <p:nvPr/>
      </p:nvGrpSpPr>
      <p:grpSpPr>
        <a:xfrm>
          <a:off x="0" y="0"/>
          <a:ext cx="0" cy="0"/>
          <a:chOff x="0" y="0"/>
          <a:chExt cx="0" cy="0"/>
        </a:xfrm>
      </p:grpSpPr>
      <p:grpSp>
        <p:nvGrpSpPr>
          <p:cNvPr id="37" name="Shape 20"/>
          <p:cNvGrpSpPr/>
          <p:nvPr/>
        </p:nvGrpSpPr>
        <p:grpSpPr>
          <a:xfrm>
            <a:off x="6098378" y="4"/>
            <a:ext cx="3045626" cy="2030572"/>
            <a:chOff x="0" y="0"/>
            <a:chExt cx="3045625" cy="2030570"/>
          </a:xfrm>
        </p:grpSpPr>
        <p:sp>
          <p:nvSpPr>
            <p:cNvPr id="32" name="Shape 21"/>
            <p:cNvSpPr/>
            <p:nvPr/>
          </p:nvSpPr>
          <p:spPr>
            <a:xfrm>
              <a:off x="2030424" y="10"/>
              <a:ext cx="1015201" cy="1015202"/>
            </a:xfrm>
            <a:prstGeom prst="rect">
              <a:avLst/>
            </a:pr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3" name="Shape 22"/>
            <p:cNvSpPr/>
            <p:nvPr/>
          </p:nvSpPr>
          <p:spPr>
            <a:xfrm flipH="1">
              <a:off x="1015084" y="-1"/>
              <a:ext cx="1015202"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2"/>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4" name="Shape 23"/>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5" name="Shape 24"/>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1"/>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6" name="Shape 25"/>
            <p:cNvSpPr/>
            <p:nvPr/>
          </p:nvSpPr>
          <p:spPr>
            <a:xfrm rot="10800000">
              <a:off x="2030410" y="1015370"/>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38" name="Title Text"/>
          <p:cNvSpPr txBox="1"/>
          <p:nvPr>
            <p:ph type="title"/>
          </p:nvPr>
        </p:nvSpPr>
        <p:spPr>
          <a:xfrm>
            <a:off x="598100" y="2152346"/>
            <a:ext cx="8222100" cy="838801"/>
          </a:xfrm>
          <a:prstGeom prst="rect">
            <a:avLst/>
          </a:prstGeom>
        </p:spPr>
        <p:txBody>
          <a:bodyPr anchor="ctr"/>
          <a:lstStyle>
            <a:lvl1pPr>
              <a:defRPr sz="4200">
                <a:solidFill>
                  <a:srgbClr val="FFFFFF"/>
                </a:solidFill>
              </a:defRPr>
            </a:lvl1pPr>
          </a:lstStyle>
          <a:p>
            <a:pPr/>
            <a:r>
              <a:t>Title Text</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nd body">
    <p:spTree>
      <p:nvGrpSpPr>
        <p:cNvPr id="1" name=""/>
        <p:cNvGrpSpPr/>
        <p:nvPr/>
      </p:nvGrpSpPr>
      <p:grpSpPr>
        <a:xfrm>
          <a:off x="0" y="0"/>
          <a:ext cx="0" cy="0"/>
          <a:chOff x="0" y="0"/>
          <a:chExt cx="0" cy="0"/>
        </a:xfrm>
      </p:grpSpPr>
      <p:sp>
        <p:nvSpPr>
          <p:cNvPr id="46" name="Title Text"/>
          <p:cNvSpPr txBox="1"/>
          <p:nvPr>
            <p:ph type="title"/>
          </p:nvPr>
        </p:nvSpPr>
        <p:spPr>
          <a:prstGeom prst="rect">
            <a:avLst/>
          </a:prstGeom>
        </p:spPr>
        <p:txBody>
          <a:bodyPr/>
          <a:lstStyle/>
          <a:p>
            <a:pPr/>
            <a:r>
              <a:t>Title Text</a:t>
            </a:r>
          </a:p>
        </p:txBody>
      </p:sp>
      <p:sp>
        <p:nvSpPr>
          <p:cNvPr id="4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and two columns">
    <p:spTree>
      <p:nvGrpSpPr>
        <p:cNvPr id="1" name=""/>
        <p:cNvGrpSpPr/>
        <p:nvPr/>
      </p:nvGrpSpPr>
      <p:grpSpPr>
        <a:xfrm>
          <a:off x="0" y="0"/>
          <a:ext cx="0" cy="0"/>
          <a:chOff x="0" y="0"/>
          <a:chExt cx="0" cy="0"/>
        </a:xfrm>
      </p:grpSpPr>
      <p:sp>
        <p:nvSpPr>
          <p:cNvPr id="55" name="Title Text"/>
          <p:cNvSpPr txBox="1"/>
          <p:nvPr>
            <p:ph type="title"/>
          </p:nvPr>
        </p:nvSpPr>
        <p:spPr>
          <a:prstGeom prst="rect">
            <a:avLst/>
          </a:prstGeom>
        </p:spPr>
        <p:txBody>
          <a:bodyPr/>
          <a:lstStyle/>
          <a:p>
            <a:pPr/>
            <a:r>
              <a:t>Title Text</a:t>
            </a:r>
          </a:p>
        </p:txBody>
      </p:sp>
      <p:sp>
        <p:nvSpPr>
          <p:cNvPr id="56" name="Body Level One…"/>
          <p:cNvSpPr txBox="1"/>
          <p:nvPr>
            <p:ph type="body" sz="half" idx="1"/>
          </p:nvPr>
        </p:nvSpPr>
        <p:spPr>
          <a:xfrm>
            <a:off x="311699" y="1229975"/>
            <a:ext cx="3999902" cy="3339001"/>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7" name="Shape 41"/>
          <p:cNvSpPr txBox="1"/>
          <p:nvPr>
            <p:ph type="body" sz="half" idx="13"/>
          </p:nvPr>
        </p:nvSpPr>
        <p:spPr>
          <a:xfrm>
            <a:off x="4832399" y="1229974"/>
            <a:ext cx="3999902" cy="3339002"/>
          </a:xfrm>
          <a:prstGeom prst="rect">
            <a:avLst/>
          </a:prstGeom>
        </p:spPr>
        <p:txBody>
          <a:bodyPr/>
          <a:lstStyle/>
          <a:p>
            <a:pPr indent="-317500">
              <a:buSzPts val="1400"/>
              <a:defRPr sz="1400"/>
            </a:pPr>
          </a:p>
        </p:txBody>
      </p:sp>
      <p:sp>
        <p:nvSpPr>
          <p:cNvPr id="58"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65" name="Title Text"/>
          <p:cNvSpPr txBox="1"/>
          <p:nvPr>
            <p:ph type="title"/>
          </p:nvPr>
        </p:nvSpPr>
        <p:spPr>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One column text">
    <p:spTree>
      <p:nvGrpSpPr>
        <p:cNvPr id="1" name=""/>
        <p:cNvGrpSpPr/>
        <p:nvPr/>
      </p:nvGrpSpPr>
      <p:grpSpPr>
        <a:xfrm>
          <a:off x="0" y="0"/>
          <a:ext cx="0" cy="0"/>
          <a:chOff x="0" y="0"/>
          <a:chExt cx="0" cy="0"/>
        </a:xfrm>
      </p:grpSpPr>
      <p:sp>
        <p:nvSpPr>
          <p:cNvPr id="73" name="Title Text"/>
          <p:cNvSpPr txBox="1"/>
          <p:nvPr>
            <p:ph type="title"/>
          </p:nvPr>
        </p:nvSpPr>
        <p:spPr>
          <a:xfrm>
            <a:off x="311699" y="555600"/>
            <a:ext cx="2808001" cy="755700"/>
          </a:xfrm>
          <a:prstGeom prst="rect">
            <a:avLst/>
          </a:prstGeom>
        </p:spPr>
        <p:txBody>
          <a:bodyPr anchor="b"/>
          <a:lstStyle>
            <a:lvl1pPr>
              <a:defRPr sz="2400"/>
            </a:lvl1pPr>
          </a:lstStyle>
          <a:p>
            <a:pPr/>
            <a:r>
              <a:t>Title Text</a:t>
            </a:r>
          </a:p>
        </p:txBody>
      </p:sp>
      <p:sp>
        <p:nvSpPr>
          <p:cNvPr id="74" name="Body Level One…"/>
          <p:cNvSpPr txBox="1"/>
          <p:nvPr>
            <p:ph type="body" sz="quarter" idx="1"/>
          </p:nvPr>
        </p:nvSpPr>
        <p:spPr>
          <a:xfrm>
            <a:off x="311699" y="1465804"/>
            <a:ext cx="2808001" cy="3103200"/>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Main point">
    <p:bg>
      <p:bgPr>
        <a:solidFill>
          <a:schemeClr val="accent4"/>
        </a:solidFill>
      </p:bgPr>
    </p:bg>
    <p:spTree>
      <p:nvGrpSpPr>
        <p:cNvPr id="1" name=""/>
        <p:cNvGrpSpPr/>
        <p:nvPr/>
      </p:nvGrpSpPr>
      <p:grpSpPr>
        <a:xfrm>
          <a:off x="0" y="0"/>
          <a:ext cx="0" cy="0"/>
          <a:chOff x="0" y="0"/>
          <a:chExt cx="0" cy="0"/>
        </a:xfrm>
      </p:grpSpPr>
      <p:grpSp>
        <p:nvGrpSpPr>
          <p:cNvPr id="87" name="Shape 51"/>
          <p:cNvGrpSpPr/>
          <p:nvPr/>
        </p:nvGrpSpPr>
        <p:grpSpPr>
          <a:xfrm>
            <a:off x="6098378" y="4"/>
            <a:ext cx="3045626" cy="2030572"/>
            <a:chOff x="0" y="0"/>
            <a:chExt cx="3045625" cy="2030570"/>
          </a:xfrm>
        </p:grpSpPr>
        <p:sp>
          <p:nvSpPr>
            <p:cNvPr id="82" name="Shape 52"/>
            <p:cNvSpPr/>
            <p:nvPr/>
          </p:nvSpPr>
          <p:spPr>
            <a:xfrm>
              <a:off x="2030424" y="10"/>
              <a:ext cx="1015201" cy="1015202"/>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3" name="Shape 53"/>
            <p:cNvSpPr/>
            <p:nvPr/>
          </p:nvSpPr>
          <p:spPr>
            <a:xfrm flipH="1">
              <a:off x="1015084" y="-1"/>
              <a:ext cx="1015202" cy="10152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4" name="Shape 54"/>
            <p:cNvSpPr/>
            <p:nvPr/>
          </p:nvSpPr>
          <p:spPr>
            <a:xfrm flipH="1" rot="10800000">
              <a:off x="1015209" y="102"/>
              <a:ext cx="1015201"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5" name="Shape 55"/>
            <p:cNvSpPr/>
            <p:nvPr/>
          </p:nvSpPr>
          <p:spPr>
            <a:xfrm rot="10800000">
              <a:off x="-1" y="92"/>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86" name="Shape 56"/>
            <p:cNvSpPr/>
            <p:nvPr/>
          </p:nvSpPr>
          <p:spPr>
            <a:xfrm rot="10800000">
              <a:off x="2030410" y="1015370"/>
              <a:ext cx="1015202" cy="1015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88" name="Title Text"/>
          <p:cNvSpPr txBox="1"/>
          <p:nvPr>
            <p:ph type="title"/>
          </p:nvPr>
        </p:nvSpPr>
        <p:spPr>
          <a:xfrm>
            <a:off x="490250" y="526349"/>
            <a:ext cx="5618701" cy="4090801"/>
          </a:xfrm>
          <a:prstGeom prst="rect">
            <a:avLst/>
          </a:prstGeom>
        </p:spPr>
        <p:txBody>
          <a:bodyPr anchor="ctr"/>
          <a:lstStyle>
            <a:lvl1pPr>
              <a:defRPr sz="4800">
                <a:solidFill>
                  <a:srgbClr val="FFFFFF"/>
                </a:solidFill>
              </a:defRPr>
            </a:lvl1pPr>
          </a:lstStyle>
          <a:p>
            <a:pPr/>
            <a:r>
              <a:t>Title Text</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Section title and description">
    <p:spTree>
      <p:nvGrpSpPr>
        <p:cNvPr id="1" name=""/>
        <p:cNvGrpSpPr/>
        <p:nvPr/>
      </p:nvGrpSpPr>
      <p:grpSpPr>
        <a:xfrm>
          <a:off x="0" y="0"/>
          <a:ext cx="0" cy="0"/>
          <a:chOff x="0" y="0"/>
          <a:chExt cx="0" cy="0"/>
        </a:xfrm>
      </p:grpSpPr>
      <p:sp>
        <p:nvSpPr>
          <p:cNvPr id="96" name="Shape 60"/>
          <p:cNvSpPr/>
          <p:nvPr/>
        </p:nvSpPr>
        <p:spPr>
          <a:xfrm>
            <a:off x="4572000" y="-175"/>
            <a:ext cx="4572000" cy="5143501"/>
          </a:xfrm>
          <a:prstGeom prst="rect">
            <a:avLst/>
          </a:prstGeom>
          <a:solidFill>
            <a:srgbClr val="2A3990"/>
          </a:solidFill>
          <a:ln w="12700">
            <a:miter lim="400000"/>
          </a:ln>
        </p:spPr>
        <p:txBody>
          <a:bodyPr lIns="45719" rIns="45719" anchor="ctr"/>
          <a:lstStyle/>
          <a:p>
            <a:pPr>
              <a:defRPr>
                <a:solidFill>
                  <a:srgbClr val="000000"/>
                </a:solidFill>
              </a:defRPr>
            </a:pPr>
          </a:p>
        </p:txBody>
      </p:sp>
      <p:sp>
        <p:nvSpPr>
          <p:cNvPr id="97" name="Shape 61"/>
          <p:cNvSpPr/>
          <p:nvPr/>
        </p:nvSpPr>
        <p:spPr>
          <a:xfrm>
            <a:off x="5029675" y="4495500"/>
            <a:ext cx="468301" cy="1"/>
          </a:xfrm>
          <a:prstGeom prst="line">
            <a:avLst/>
          </a:prstGeom>
          <a:ln w="19050">
            <a:solidFill>
              <a:srgbClr val="FFFFFF"/>
            </a:solidFill>
          </a:ln>
        </p:spPr>
        <p:txBody>
          <a:bodyPr lIns="45719" rIns="45719"/>
          <a:lstStyle/>
          <a:p>
            <a:pPr/>
          </a:p>
        </p:txBody>
      </p:sp>
      <p:sp>
        <p:nvSpPr>
          <p:cNvPr id="98" name="Title Text"/>
          <p:cNvSpPr txBox="1"/>
          <p:nvPr>
            <p:ph type="title"/>
          </p:nvPr>
        </p:nvSpPr>
        <p:spPr>
          <a:xfrm>
            <a:off x="265500" y="1151099"/>
            <a:ext cx="4045200" cy="1564502"/>
          </a:xfrm>
          <a:prstGeom prst="rect">
            <a:avLst/>
          </a:prstGeom>
        </p:spPr>
        <p:txBody>
          <a:bodyPr anchor="b"/>
          <a:lstStyle>
            <a:lvl1pPr algn="ctr">
              <a:defRPr sz="4200"/>
            </a:lvl1pPr>
          </a:lstStyle>
          <a:p>
            <a:pPr/>
            <a:r>
              <a:t>Title Text</a:t>
            </a:r>
          </a:p>
        </p:txBody>
      </p:sp>
      <p:sp>
        <p:nvSpPr>
          <p:cNvPr id="99" name="Body Level One…"/>
          <p:cNvSpPr txBox="1"/>
          <p:nvPr>
            <p:ph type="body" sz="quarter" idx="1"/>
          </p:nvPr>
        </p:nvSpPr>
        <p:spPr>
          <a:xfrm>
            <a:off x="265500" y="2769000"/>
            <a:ext cx="4045200" cy="12693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0" name="Shape 64"/>
          <p:cNvSpPr txBox="1"/>
          <p:nvPr>
            <p:ph type="body" sz="half" idx="13"/>
          </p:nvPr>
        </p:nvSpPr>
        <p:spPr>
          <a:xfrm>
            <a:off x="4939500" y="724199"/>
            <a:ext cx="3837000" cy="3695101"/>
          </a:xfrm>
          <a:prstGeom prst="rect">
            <a:avLst/>
          </a:prstGeom>
        </p:spPr>
        <p:txBody>
          <a:bodyPr anchor="ctr"/>
          <a:lstStyle/>
          <a:p>
            <a:pPr>
              <a:buClr>
                <a:srgbClr val="FFFFFF"/>
              </a:buClr>
              <a:defRPr>
                <a:solidFill>
                  <a:srgbClr val="FFFFFF"/>
                </a:solidFill>
              </a:defRPr>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Caption">
    <p:spTree>
      <p:nvGrpSpPr>
        <p:cNvPr id="1" name=""/>
        <p:cNvGrpSpPr/>
        <p:nvPr/>
      </p:nvGrpSpPr>
      <p:grpSpPr>
        <a:xfrm>
          <a:off x="0" y="0"/>
          <a:ext cx="0" cy="0"/>
          <a:chOff x="0" y="0"/>
          <a:chExt cx="0" cy="0"/>
        </a:xfrm>
      </p:grpSpPr>
      <p:sp>
        <p:nvSpPr>
          <p:cNvPr id="108" name="Body Level One…"/>
          <p:cNvSpPr txBox="1"/>
          <p:nvPr>
            <p:ph type="body" sz="quarter" idx="1"/>
          </p:nvPr>
        </p:nvSpPr>
        <p:spPr>
          <a:xfrm>
            <a:off x="319499" y="4230575"/>
            <a:ext cx="5998802" cy="5988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lvl1pPr>
              <a:defRPr>
                <a:solidFill>
                  <a:srgbClr val="434343"/>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grpSp>
        <p:nvGrpSpPr>
          <p:cNvPr id="7" name="Shape 29"/>
          <p:cNvGrpSpPr/>
          <p:nvPr/>
        </p:nvGrpSpPr>
        <p:grpSpPr>
          <a:xfrm>
            <a:off x="0" y="3903669"/>
            <a:ext cx="9144000" cy="1239926"/>
            <a:chOff x="0" y="0"/>
            <a:chExt cx="9144000" cy="1239924"/>
          </a:xfrm>
        </p:grpSpPr>
        <p:sp>
          <p:nvSpPr>
            <p:cNvPr id="2" name="Shape 30"/>
            <p:cNvSpPr/>
            <p:nvPr/>
          </p:nvSpPr>
          <p:spPr>
            <a:xfrm>
              <a:off x="8154895"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3" name="Shape 31"/>
            <p:cNvSpPr/>
            <p:nvPr/>
          </p:nvSpPr>
          <p:spPr>
            <a:xfrm flipH="1">
              <a:off x="6181163" y="0"/>
              <a:ext cx="989101" cy="9879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4" name="Shape 32"/>
            <p:cNvSpPr/>
            <p:nvPr/>
          </p:nvSpPr>
          <p:spPr>
            <a:xfrm>
              <a:off x="7170274" y="0"/>
              <a:ext cx="989101" cy="987900"/>
            </a:xfrm>
            <a:prstGeom prst="rect">
              <a:avLst/>
            </a:prstGeom>
            <a:solidFill>
              <a:schemeClr val="accent4"/>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5" name="Shape 33"/>
            <p:cNvSpPr/>
            <p:nvPr/>
          </p:nvSpPr>
          <p:spPr>
            <a:xfrm rot="10800000">
              <a:off x="8154757" y="12"/>
              <a:ext cx="989101" cy="987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p>
          </p:txBody>
        </p:sp>
        <p:sp>
          <p:nvSpPr>
            <p:cNvPr id="6" name="Shape 34"/>
            <p:cNvSpPr/>
            <p:nvPr/>
          </p:nvSpPr>
          <p:spPr>
            <a:xfrm>
              <a:off x="0" y="987925"/>
              <a:ext cx="9144000" cy="252001"/>
            </a:xfrm>
            <a:prstGeom prst="rect">
              <a:avLst/>
            </a:prstGeom>
            <a:solidFill>
              <a:srgbClr val="2A3990"/>
            </a:solidFill>
            <a:ln w="12700" cap="flat">
              <a:noFill/>
              <a:miter lim="400000"/>
            </a:ln>
            <a:effectLst/>
          </p:spPr>
          <p:txBody>
            <a:bodyPr wrap="square" lIns="45719" tIns="45719" rIns="45719" bIns="45719" numCol="1" anchor="ctr">
              <a:noAutofit/>
            </a:bodyPr>
            <a:lstStyle/>
            <a:p>
              <a:pPr>
                <a:defRPr>
                  <a:solidFill>
                    <a:srgbClr val="000000"/>
                  </a:solidFill>
                </a:defRPr>
              </a:pPr>
            </a:p>
          </p:txBody>
        </p:sp>
      </p:grpSp>
      <p:sp>
        <p:nvSpPr>
          <p:cNvPr id="8" name="Title Text"/>
          <p:cNvSpPr txBox="1"/>
          <p:nvPr>
            <p:ph type="title"/>
          </p:nvPr>
        </p:nvSpPr>
        <p:spPr>
          <a:xfrm>
            <a:off x="311699" y="410000"/>
            <a:ext cx="8520602" cy="6078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9" name="Body Level One…"/>
          <p:cNvSpPr txBox="1"/>
          <p:nvPr>
            <p:ph type="body" idx="1"/>
          </p:nvPr>
        </p:nvSpPr>
        <p:spPr>
          <a:xfrm>
            <a:off x="311699" y="1229875"/>
            <a:ext cx="8520602" cy="33390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0" name="Slide Number"/>
          <p:cNvSpPr txBox="1"/>
          <p:nvPr>
            <p:ph type="sldNum" sz="quarter" idx="2"/>
          </p:nvPr>
        </p:nvSpPr>
        <p:spPr>
          <a:xfrm>
            <a:off x="8672318" y="4680365"/>
            <a:ext cx="336813" cy="335251"/>
          </a:xfrm>
          <a:prstGeom prst="rect">
            <a:avLst/>
          </a:prstGeom>
          <a:ln w="12700">
            <a:miter lim="400000"/>
          </a:ln>
        </p:spPr>
        <p:txBody>
          <a:bodyPr wrap="none" lIns="91424" tIns="91424" rIns="91424" bIns="91424" anchor="ctr">
            <a:spAutoFit/>
          </a:bodyPr>
          <a:lstStyle>
            <a:lvl1pPr algn="r">
              <a:defRPr sz="1000">
                <a:solidFill>
                  <a:srgbClr val="FFFFFF"/>
                </a:solidFill>
                <a:latin typeface="Roboto"/>
                <a:ea typeface="Roboto"/>
                <a:cs typeface="Roboto"/>
                <a:sym typeface="Robo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1pPr>
      <a:lvl2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2pPr>
      <a:lvl3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3pPr>
      <a:lvl4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4pPr>
      <a:lvl5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5pPr>
      <a:lvl6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6pPr>
      <a:lvl7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7pPr>
      <a:lvl8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8pPr>
      <a:lvl9pPr marL="0" marR="0" indent="0" algn="l" defTabSz="914400" rtl="0" latinLnBrk="0">
        <a:lnSpc>
          <a:spcPct val="100000"/>
        </a:lnSpc>
        <a:spcBef>
          <a:spcPts val="0"/>
        </a:spcBef>
        <a:spcAft>
          <a:spcPts val="0"/>
        </a:spcAft>
        <a:buClrTx/>
        <a:buSzTx/>
        <a:buFontTx/>
        <a:buNone/>
        <a:tabLst/>
        <a:defRPr b="0" baseline="0" cap="none" i="0" spc="0" strike="noStrike" sz="3000" u="none">
          <a:ln>
            <a:noFill/>
          </a:ln>
          <a:solidFill>
            <a:srgbClr val="2A3990"/>
          </a:solidFill>
          <a:uFillTx/>
          <a:latin typeface="Roboto"/>
          <a:ea typeface="Roboto"/>
          <a:cs typeface="Roboto"/>
          <a:sym typeface="Roboto"/>
        </a:defRPr>
      </a:lvl9pPr>
    </p:titleStyle>
    <p:bodyStyle>
      <a:lvl1pPr marL="457200" marR="0" indent="-342900"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1pPr>
      <a:lvl2pPr marL="10051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2pPr>
      <a:lvl3pPr marL="14623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3pPr>
      <a:lvl4pPr marL="19195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4pPr>
      <a:lvl5pPr marL="23767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5pPr>
      <a:lvl6pPr marL="28339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6pPr>
      <a:lvl7pPr marL="32911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7pPr>
      <a:lvl8pPr marL="37483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8pPr>
      <a:lvl9pPr marL="4205514" marR="0" indent="-408214" algn="l" defTabSz="914400" rtl="0" latinLnBrk="0">
        <a:lnSpc>
          <a:spcPct val="115000"/>
        </a:lnSpc>
        <a:spcBef>
          <a:spcPts val="0"/>
        </a:spcBef>
        <a:spcAft>
          <a:spcPts val="0"/>
        </a:spcAft>
        <a:buClr>
          <a:srgbClr val="434343"/>
        </a:buClr>
        <a:buSzPts val="1800"/>
        <a:buFont typeface="Helvetica"/>
        <a:buChar char="■"/>
        <a:tabLst/>
        <a:defRPr b="0" baseline="0" cap="none" i="0" spc="0" strike="noStrike" sz="1800" u="none">
          <a:ln>
            <a:noFill/>
          </a:ln>
          <a:solidFill>
            <a:srgbClr val="434343"/>
          </a:solidFill>
          <a:uFillTx/>
          <a:latin typeface="Roboto"/>
          <a:ea typeface="Roboto"/>
          <a:cs typeface="Roboto"/>
          <a:sym typeface="Robo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Roboto"/>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85"/>
          <p:cNvSpPr txBox="1"/>
          <p:nvPr>
            <p:ph type="ctrTitle"/>
          </p:nvPr>
        </p:nvSpPr>
        <p:spPr>
          <a:xfrm>
            <a:off x="598100" y="1775222"/>
            <a:ext cx="8222099" cy="838800"/>
          </a:xfrm>
          <a:prstGeom prst="rect">
            <a:avLst/>
          </a:prstGeom>
        </p:spPr>
        <p:txBody>
          <a:bodyPr/>
          <a:lstStyle/>
          <a:p>
            <a:pPr/>
            <a:r>
              <a:t>ENSE 470 - Milestone 1</a:t>
            </a:r>
          </a:p>
        </p:txBody>
      </p:sp>
      <p:sp>
        <p:nvSpPr>
          <p:cNvPr id="141" name="Shape 86"/>
          <p:cNvSpPr txBox="1"/>
          <p:nvPr>
            <p:ph type="subTitle" sz="quarter" idx="1"/>
          </p:nvPr>
        </p:nvSpPr>
        <p:spPr>
          <a:xfrm>
            <a:off x="598099" y="2571325"/>
            <a:ext cx="3596701" cy="2409001"/>
          </a:xfrm>
          <a:prstGeom prst="rect">
            <a:avLst/>
          </a:prstGeom>
        </p:spPr>
        <p:txBody>
          <a:bodyPr/>
          <a:lstStyle/>
          <a:p>
            <a:pPr marL="0" indent="0"/>
            <a:r>
              <a:t>Group Name: GGWP</a:t>
            </a:r>
          </a:p>
          <a:p>
            <a:pPr marL="0" indent="0"/>
            <a:r>
              <a:t>Group Members:</a:t>
            </a:r>
          </a:p>
          <a:p>
            <a:pPr marL="457200" indent="-361950">
              <a:buClr>
                <a:srgbClr val="FFFFFF"/>
              </a:buClr>
              <a:buSzPts val="2100"/>
              <a:buFont typeface="Helvetica"/>
              <a:buChar char="-"/>
            </a:pPr>
            <a:r>
              <a:t>Vincent Chan</a:t>
            </a:r>
          </a:p>
          <a:p>
            <a:pPr marL="457200" indent="-361950">
              <a:buClr>
                <a:srgbClr val="FFFFFF"/>
              </a:buClr>
              <a:buSzPts val="2100"/>
              <a:buFont typeface="Helvetica"/>
              <a:buChar char="-"/>
            </a:pPr>
            <a:r>
              <a:t>Thiago De Melo</a:t>
            </a:r>
          </a:p>
          <a:p>
            <a:pPr marL="457200" indent="-361950">
              <a:buClr>
                <a:srgbClr val="FFFFFF"/>
              </a:buClr>
              <a:buSzPts val="2100"/>
              <a:buFont typeface="Helvetica"/>
              <a:buChar char="-"/>
            </a:pPr>
            <a:r>
              <a:t>Shuaihao Zhao</a:t>
            </a:r>
          </a:p>
          <a:p>
            <a:pPr marL="457200" indent="-361950">
              <a:buClr>
                <a:srgbClr val="FFFFFF"/>
              </a:buClr>
              <a:buSzPts val="2100"/>
              <a:buFont typeface="Helvetica"/>
              <a:buChar char="-"/>
            </a:pPr>
            <a:r>
              <a:t>Joe Emmanuel Samano</a:t>
            </a:r>
          </a:p>
        </p:txBody>
      </p:sp>
      <p:sp>
        <p:nvSpPr>
          <p:cNvPr id="142" name="Shape 87"/>
          <p:cNvSpPr txBox="1"/>
          <p:nvPr/>
        </p:nvSpPr>
        <p:spPr>
          <a:xfrm>
            <a:off x="6312199" y="4286425"/>
            <a:ext cx="2508001" cy="6939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lvl1pPr>
              <a:defRPr sz="2100">
                <a:solidFill>
                  <a:srgbClr val="FFFFFF"/>
                </a:solidFill>
                <a:latin typeface="Roboto"/>
                <a:ea typeface="Roboto"/>
                <a:cs typeface="Roboto"/>
                <a:sym typeface="Roboto"/>
              </a:defRPr>
            </a:lvl1pPr>
          </a:lstStyle>
          <a:p>
            <a:pPr/>
            <a:r>
              <a:t>January 18, 2018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4" name="ense470CurrentVSM.png" descr="ense470CurrentVSM.png"/>
          <p:cNvPicPr>
            <a:picLocks noChangeAspect="0"/>
          </p:cNvPicPr>
          <p:nvPr/>
        </p:nvPicPr>
        <p:blipFill>
          <a:blip r:embed="rId2">
            <a:extLst/>
          </a:blip>
          <a:stretch>
            <a:fillRect/>
          </a:stretch>
        </p:blipFill>
        <p:spPr>
          <a:xfrm>
            <a:off x="53424" y="-5118"/>
            <a:ext cx="9144001" cy="515373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92"/>
          <p:cNvSpPr txBox="1"/>
          <p:nvPr>
            <p:ph type="title"/>
          </p:nvPr>
        </p:nvSpPr>
        <p:spPr>
          <a:xfrm>
            <a:off x="311699" y="410000"/>
            <a:ext cx="8520602" cy="607801"/>
          </a:xfrm>
          <a:prstGeom prst="rect">
            <a:avLst/>
          </a:prstGeom>
        </p:spPr>
        <p:txBody>
          <a:bodyPr/>
          <a:lstStyle/>
          <a:p>
            <a:pPr defTabSz="850391">
              <a:defRPr sz="2790"/>
            </a:pPr>
          </a:p>
        </p:txBody>
      </p:sp>
      <p:sp>
        <p:nvSpPr>
          <p:cNvPr id="147" name="Shape 93"/>
          <p:cNvSpPr txBox="1"/>
          <p:nvPr>
            <p:ph type="body" idx="1"/>
          </p:nvPr>
        </p:nvSpPr>
        <p:spPr>
          <a:xfrm>
            <a:off x="311699" y="1229874"/>
            <a:ext cx="8520602" cy="3339002"/>
          </a:xfrm>
          <a:prstGeom prst="rect">
            <a:avLst/>
          </a:prstGeom>
        </p:spPr>
        <p:txBody>
          <a:bodyPr/>
          <a:lstStyle/>
          <a:p>
            <a:pPr marL="0" indent="0">
              <a:spcBef>
                <a:spcPts val="1600"/>
              </a:spcBef>
              <a:buSzTx/>
              <a:buNone/>
            </a:pPr>
          </a:p>
        </p:txBody>
      </p:sp>
      <p:pic>
        <p:nvPicPr>
          <p:cNvPr id="148" name="Shape 94" descr="Shape 94"/>
          <p:cNvPicPr>
            <a:picLocks noChangeAspect="1"/>
          </p:cNvPicPr>
          <p:nvPr/>
        </p:nvPicPr>
        <p:blipFill>
          <a:blip r:embed="rId2">
            <a:extLst/>
          </a:blip>
          <a:stretch>
            <a:fillRect/>
          </a:stretch>
        </p:blipFill>
        <p:spPr>
          <a:xfrm>
            <a:off x="-5" y="0"/>
            <a:ext cx="9144001" cy="514349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99"/>
          <p:cNvSpPr txBox="1"/>
          <p:nvPr>
            <p:ph type="title"/>
          </p:nvPr>
        </p:nvSpPr>
        <p:spPr>
          <a:xfrm>
            <a:off x="311699" y="410000"/>
            <a:ext cx="8520602" cy="607801"/>
          </a:xfrm>
          <a:prstGeom prst="rect">
            <a:avLst/>
          </a:prstGeom>
        </p:spPr>
        <p:txBody>
          <a:bodyPr/>
          <a:lstStyle>
            <a:lvl1pPr defTabSz="850391">
              <a:defRPr sz="2790"/>
            </a:lvl1pPr>
          </a:lstStyle>
          <a:p>
            <a:pPr/>
            <a:r>
              <a:t>Group Reflection</a:t>
            </a:r>
          </a:p>
        </p:txBody>
      </p:sp>
      <p:sp>
        <p:nvSpPr>
          <p:cNvPr id="151" name="Shape 100"/>
          <p:cNvSpPr txBox="1"/>
          <p:nvPr>
            <p:ph type="body" idx="1"/>
          </p:nvPr>
        </p:nvSpPr>
        <p:spPr>
          <a:xfrm>
            <a:off x="311699" y="893792"/>
            <a:ext cx="8520602" cy="3675084"/>
          </a:xfrm>
          <a:prstGeom prst="rect">
            <a:avLst/>
          </a:prstGeom>
        </p:spPr>
        <p:txBody>
          <a:bodyPr/>
          <a:lstStyle/>
          <a:p>
            <a:pPr marL="384047" indent="-288035" algn="just" defTabSz="768095">
              <a:buClr>
                <a:srgbClr val="000000"/>
              </a:buClr>
              <a:buSzPts val="1500"/>
              <a:defRPr sz="1512">
                <a:solidFill>
                  <a:srgbClr val="000000"/>
                </a:solidFill>
              </a:defRPr>
            </a:pPr>
            <a:r>
              <a:t>How did you feel about this milestone? What did you like about it? What did you dislike?</a:t>
            </a:r>
          </a:p>
          <a:p>
            <a:pPr lvl="1" marL="768095" indent="-288035" algn="just" defTabSz="768095">
              <a:buClr>
                <a:srgbClr val="000000"/>
              </a:buClr>
              <a:buSzPts val="1500"/>
              <a:buChar char="●"/>
              <a:defRPr sz="1512">
                <a:solidFill>
                  <a:srgbClr val="000000"/>
                </a:solidFill>
              </a:defRPr>
            </a:pPr>
            <a:r>
              <a:t>At first, when we read the whole project, it was overwhelming and hard to understand since this is our first milestone</a:t>
            </a:r>
            <a:r>
              <a:t>. It was very useful because it helped simplify and understand the whole project. We had to redo it a few times.</a:t>
            </a:r>
          </a:p>
          <a:p>
            <a:pPr marL="384047" indent="-288035" algn="just" defTabSz="768095">
              <a:buClr>
                <a:srgbClr val="000000"/>
              </a:buClr>
              <a:buSzPts val="1500"/>
              <a:defRPr sz="1512">
                <a:solidFill>
                  <a:srgbClr val="000000"/>
                </a:solidFill>
              </a:defRPr>
            </a:pPr>
            <a:r>
              <a:t>What did you learn about yourself as you collaborated and worked through this milestone?</a:t>
            </a:r>
          </a:p>
          <a:p>
            <a:pPr lvl="1" marL="768095" indent="-288035" algn="just" defTabSz="768095">
              <a:buClr>
                <a:srgbClr val="000000"/>
              </a:buClr>
              <a:buSzPts val="1500"/>
              <a:buChar char="●"/>
              <a:defRPr sz="1512">
                <a:solidFill>
                  <a:srgbClr val="000000"/>
                </a:solidFill>
              </a:defRPr>
            </a:pPr>
            <a:r>
              <a:t>What we learned is that everybody has different interpretations and point of views on the project. We could use these different ideas as an advantage, so when we worked and put our ideas together, we were able to understand the project a lot better and we were able to build a current state map that we as a group agreed on for this milestone.</a:t>
            </a:r>
          </a:p>
          <a:p>
            <a:pPr marL="384047" indent="-288035" algn="just" defTabSz="768095">
              <a:buClr>
                <a:srgbClr val="000000"/>
              </a:buClr>
              <a:buSzPts val="1500"/>
              <a:defRPr sz="1512">
                <a:solidFill>
                  <a:srgbClr val="000000"/>
                </a:solidFill>
              </a:defRPr>
            </a:pPr>
            <a:r>
              <a:t>How will you use what you have learned going forward?</a:t>
            </a:r>
          </a:p>
          <a:p>
            <a:pPr lvl="1" marL="768095" indent="-288035" algn="just" defTabSz="768095">
              <a:buClr>
                <a:srgbClr val="000000"/>
              </a:buClr>
              <a:buSzPts val="1500"/>
              <a:buChar char="●"/>
              <a:defRPr sz="1512">
                <a:solidFill>
                  <a:srgbClr val="000000"/>
                </a:solidFill>
              </a:defRPr>
            </a:pPr>
            <a:r>
              <a:t>We could use this experience to apply in our future projects like identifying real problems in order to reduce waste that were discussed in class. </a:t>
            </a:r>
          </a:p>
          <a:p>
            <a:pPr lvl="1" marL="768095" indent="-288035" algn="just" defTabSz="768095">
              <a:buClr>
                <a:srgbClr val="000000"/>
              </a:buClr>
              <a:buSzPts val="1500"/>
              <a:buChar char="●"/>
              <a:defRPr sz="1512">
                <a:solidFill>
                  <a:srgbClr val="000000"/>
                </a:solidFill>
              </a:defRPr>
            </a:pPr>
            <a:r>
              <a:t>If you search for solutions, you might find solutions for problems that doesn’t exist.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2A3990"/>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Helvetica Neue"/>
        <a:ea typeface="Helvetica Neue"/>
        <a:cs typeface="Helvetica Neue"/>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eometric">
  <a:themeElements>
    <a:clrScheme name="Geometric">
      <a:dk1>
        <a:srgbClr val="000000"/>
      </a:dk1>
      <a:lt1>
        <a:srgbClr val="FFFFFF"/>
      </a:lt1>
      <a:dk2>
        <a:srgbClr val="A7A7A7"/>
      </a:dk2>
      <a:lt2>
        <a:srgbClr val="535353"/>
      </a:lt2>
      <a:accent1>
        <a:srgbClr val="212D74"/>
      </a:accent1>
      <a:accent2>
        <a:srgbClr val="3949AB"/>
      </a:accent2>
      <a:accent3>
        <a:srgbClr val="9C254D"/>
      </a:accent3>
      <a:accent4>
        <a:srgbClr val="D23369"/>
      </a:accent4>
      <a:accent5>
        <a:srgbClr val="F06292"/>
      </a:accent5>
      <a:accent6>
        <a:srgbClr val="7890CD"/>
      </a:accent6>
      <a:hlink>
        <a:srgbClr val="0000FF"/>
      </a:hlink>
      <a:folHlink>
        <a:srgbClr val="FF00FF"/>
      </a:folHlink>
    </a:clrScheme>
    <a:fontScheme name="Geometric">
      <a:majorFont>
        <a:latin typeface="Helvetica Neue"/>
        <a:ea typeface="Helvetica Neue"/>
        <a:cs typeface="Helvetica Neue"/>
      </a:majorFont>
      <a:minorFont>
        <a:latin typeface="Helvetica"/>
        <a:ea typeface="Helvetica"/>
        <a:cs typeface="Helvetica"/>
      </a:minorFont>
    </a:fontScheme>
    <a:fmtScheme name="Geometr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2A399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