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roximaNova-bold.fntdata"/><Relationship Id="rId10" Type="http://schemas.openxmlformats.org/officeDocument/2006/relationships/slide" Target="slides/slide6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7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Timbits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Maksym Zabutnyy, Earl Macalino, Jennifer Herasymuik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12th, 2018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Review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is very easy to understand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function and variable names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files were not to large or overwhelming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Written in Java, which we understand which helps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MVC </a:t>
            </a:r>
            <a:r>
              <a:rPr lang="en"/>
              <a:t>architecture, files were sorted by type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code comments in the backend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Wasn’t the end of the world since it was easy to </a:t>
            </a:r>
            <a:r>
              <a:rPr lang="en"/>
              <a:t>understand</a:t>
            </a:r>
            <a:r>
              <a:rPr lang="en"/>
              <a:t> anyways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all of their test cases pass?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Object-Orientation Abuser: Separate Analyst and </a:t>
            </a:r>
            <a:r>
              <a:rPr lang="en"/>
              <a:t>Approver Bean/Dashboard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Approver and Analyst beans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Approver and Analyst dashboards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of the code was similar or the exact same between the files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combined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 super class and have analyst and approver subclass instead?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Then could use one dashboard view instead (or atleast remove all of the duplicated code into a separate file and include it in the approver and dashboard view)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is the only possible code smell, the web app was very well written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625" y="3370400"/>
            <a:ext cx="29146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875" y="3379925"/>
            <a:ext cx="21336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- Example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9719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996" y="1170125"/>
            <a:ext cx="3689604" cy="317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Observer Pattern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Appropriate because notification for pending requests is needed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00" y="1694587"/>
            <a:ext cx="8520599" cy="201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Responsibility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user request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well used since the program is a chain made up of links, where each link can either handle a request or pass it up the chain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Response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we feel about this milestone? Likes/dislikes?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Interesting exploring </a:t>
            </a:r>
            <a:r>
              <a:rPr lang="en"/>
              <a:t>refactoring</a:t>
            </a:r>
            <a:r>
              <a:rPr lang="en"/>
              <a:t> techniques and learning how to improve code. As well it’s interesting </a:t>
            </a:r>
            <a:r>
              <a:rPr lang="en"/>
              <a:t>exploring</a:t>
            </a:r>
            <a:r>
              <a:rPr lang="en"/>
              <a:t> someone else’s solution. Did not like critiquing another group’s work.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you learn about yourself as you </a:t>
            </a:r>
            <a:r>
              <a:rPr lang="en"/>
              <a:t>collaborated</a:t>
            </a:r>
            <a:r>
              <a:rPr lang="en"/>
              <a:t> and worked through this milestone?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enjoy having to critique other people’s work </a:t>
            </a:r>
            <a:r>
              <a:rPr lang="en"/>
              <a:t>in front</a:t>
            </a:r>
            <a:r>
              <a:rPr lang="en"/>
              <a:t> of a group.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will you use what you have learned going forward?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application </a:t>
            </a:r>
            <a:r>
              <a:rPr lang="en"/>
              <a:t>rewrites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“stuff &amp; things” related to this </a:t>
            </a:r>
            <a:r>
              <a:rPr lang="en"/>
              <a:t>milestone</a:t>
            </a:r>
            <a:r>
              <a:rPr lang="en"/>
              <a:t> would you want help with?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Nothing really.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Team </a:t>
            </a:r>
            <a:r>
              <a:rPr b="1" lang="en"/>
              <a:t>GLHF’s</a:t>
            </a:r>
            <a:r>
              <a:rPr lang="en"/>
              <a:t> MVP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063" y="1017725"/>
            <a:ext cx="67858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688" y="1017725"/>
            <a:ext cx="7416613" cy="38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Form Component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074" y="1017725"/>
            <a:ext cx="4113850" cy="35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Overview/Status Component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963" y="1133450"/>
            <a:ext cx="64760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View Component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400" y="1084600"/>
            <a:ext cx="39611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Strengths/Areas for Improvement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Incredible Functionality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Compact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Areas for Improvement: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components used on the same page are a little off-balance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GitHub</a:t>
            </a:r>
            <a:endParaRPr b="1" sz="48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600" y="180550"/>
            <a:ext cx="4625624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238" y="2065450"/>
            <a:ext cx="6723531" cy="29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GitHubs, potential to merge both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is present where necessary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Folders are organized and easy to find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over the GitHubs would be simple, good format is followed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on two GitHubs: Separation might lead to reduction of functionality, separating the product from all the specs and documentation might be detrimental. Having a separate GitHub for development keeps it cleaner and organized when using an IDE.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