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58" r:id="rId5"/>
    <p:sldId id="259" r:id="rId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2A399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2A399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2A399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2A399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2A399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2A399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2A399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2A399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2A399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2A3990"/>
        </a:fontRef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12700" cap="flat">
              <a:solidFill>
                <a:srgbClr val="2A3990"/>
              </a:solidFill>
              <a:prstDash val="solid"/>
              <a:round/>
            </a:ln>
          </a:top>
          <a:bottom>
            <a:ln w="127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rgbClr val="CBCCD5"/>
          </a:solidFill>
        </a:fill>
      </a:tcStyle>
    </a:wholeTbl>
    <a:band2H>
      <a:tcTxStyle/>
      <a:tcStyle>
        <a:tcBdr/>
        <a:fill>
          <a:solidFill>
            <a:srgbClr val="E7E7EB"/>
          </a:solidFill>
        </a:fill>
      </a:tcStyle>
    </a:band2H>
    <a:firstCol>
      <a:tcTxStyle b="on" i="off">
        <a:fontRef idx="major">
          <a:srgbClr val="2A3990"/>
        </a:fontRef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12700" cap="flat">
              <a:solidFill>
                <a:srgbClr val="2A3990"/>
              </a:solidFill>
              <a:prstDash val="solid"/>
              <a:round/>
            </a:ln>
          </a:top>
          <a:bottom>
            <a:ln w="127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2A3990"/>
        </a:fontRef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38100" cap="flat">
              <a:solidFill>
                <a:srgbClr val="2A3990"/>
              </a:solidFill>
              <a:prstDash val="solid"/>
              <a:round/>
            </a:ln>
          </a:top>
          <a:bottom>
            <a:ln w="127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2A3990"/>
        </a:fontRef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12700" cap="flat">
              <a:solidFill>
                <a:srgbClr val="2A3990"/>
              </a:solidFill>
              <a:prstDash val="solid"/>
              <a:round/>
            </a:ln>
          </a:top>
          <a:bottom>
            <a:ln w="381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2A3990"/>
        </a:fontRef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12700" cap="flat">
              <a:solidFill>
                <a:srgbClr val="2A3990"/>
              </a:solidFill>
              <a:prstDash val="solid"/>
              <a:round/>
            </a:ln>
          </a:top>
          <a:bottom>
            <a:ln w="127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rgbClr val="DECBCF"/>
          </a:solidFill>
        </a:fill>
      </a:tcStyle>
    </a:wholeTbl>
    <a:band2H>
      <a:tcTxStyle/>
      <a:tcStyle>
        <a:tcBdr/>
        <a:fill>
          <a:solidFill>
            <a:srgbClr val="EFE7E8"/>
          </a:solidFill>
        </a:fill>
      </a:tcStyle>
    </a:band2H>
    <a:firstCol>
      <a:tcTxStyle b="on" i="off">
        <a:fontRef idx="major">
          <a:srgbClr val="2A3990"/>
        </a:fontRef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12700" cap="flat">
              <a:solidFill>
                <a:srgbClr val="2A3990"/>
              </a:solidFill>
              <a:prstDash val="solid"/>
              <a:round/>
            </a:ln>
          </a:top>
          <a:bottom>
            <a:ln w="127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2A3990"/>
        </a:fontRef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38100" cap="flat">
              <a:solidFill>
                <a:srgbClr val="2A3990"/>
              </a:solidFill>
              <a:prstDash val="solid"/>
              <a:round/>
            </a:ln>
          </a:top>
          <a:bottom>
            <a:ln w="127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2A3990"/>
        </a:fontRef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12700" cap="flat">
              <a:solidFill>
                <a:srgbClr val="2A3990"/>
              </a:solidFill>
              <a:prstDash val="solid"/>
              <a:round/>
            </a:ln>
          </a:top>
          <a:bottom>
            <a:ln w="381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2A3990"/>
        </a:fontRef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12700" cap="flat">
              <a:solidFill>
                <a:srgbClr val="2A3990"/>
              </a:solidFill>
              <a:prstDash val="solid"/>
              <a:round/>
            </a:ln>
          </a:top>
          <a:bottom>
            <a:ln w="127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rgbClr val="D5DBED"/>
          </a:solidFill>
        </a:fill>
      </a:tcStyle>
    </a:wholeTbl>
    <a:band2H>
      <a:tcTxStyle/>
      <a:tcStyle>
        <a:tcBdr/>
        <a:fill>
          <a:solidFill>
            <a:srgbClr val="EBEEF6"/>
          </a:solidFill>
        </a:fill>
      </a:tcStyle>
    </a:band2H>
    <a:firstCol>
      <a:tcTxStyle b="on" i="off">
        <a:fontRef idx="major">
          <a:srgbClr val="2A3990"/>
        </a:fontRef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12700" cap="flat">
              <a:solidFill>
                <a:srgbClr val="2A3990"/>
              </a:solidFill>
              <a:prstDash val="solid"/>
              <a:round/>
            </a:ln>
          </a:top>
          <a:bottom>
            <a:ln w="127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2A3990"/>
        </a:fontRef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38100" cap="flat">
              <a:solidFill>
                <a:srgbClr val="2A3990"/>
              </a:solidFill>
              <a:prstDash val="solid"/>
              <a:round/>
            </a:ln>
          </a:top>
          <a:bottom>
            <a:ln w="127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2A3990"/>
        </a:fontRef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12700" cap="flat">
              <a:solidFill>
                <a:srgbClr val="2A3990"/>
              </a:solidFill>
              <a:prstDash val="solid"/>
              <a:round/>
            </a:ln>
          </a:top>
          <a:bottom>
            <a:ln w="381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2A3990"/>
        </a:fontRef>
        <a:srgbClr val="2A399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E"/>
          </a:solidFill>
        </a:fill>
      </a:tcStyle>
    </a:wholeTbl>
    <a:band2H>
      <a:tcTxStyle/>
      <a:tcStyle>
        <a:tcBdr/>
        <a:fill>
          <a:solidFill>
            <a:srgbClr val="2A3990"/>
          </a:solidFill>
        </a:fill>
      </a:tcStyle>
    </a:band2H>
    <a:firstCol>
      <a:tcTxStyle b="on" i="off">
        <a:fontRef idx="major">
          <a:srgbClr val="2A3990"/>
        </a:fontRef>
        <a:srgbClr val="2A399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2A3990"/>
        </a:fontRef>
        <a:srgbClr val="2A399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A3990"/>
              </a:solidFill>
              <a:prstDash val="solid"/>
              <a:round/>
            </a:ln>
          </a:top>
          <a:bottom>
            <a:ln w="254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2A3990"/>
          </a:solidFill>
        </a:fill>
      </a:tcStyle>
    </a:lastRow>
    <a:firstRow>
      <a:tcTxStyle b="on" i="off">
        <a:fontRef idx="major">
          <a:srgbClr val="2A3990"/>
        </a:fontRef>
        <a:srgbClr val="2A399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A3990"/>
              </a:solidFill>
              <a:prstDash val="solid"/>
              <a:round/>
            </a:ln>
          </a:top>
          <a:bottom>
            <a:ln w="254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2A3990"/>
        </a:fontRef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12700" cap="flat">
              <a:solidFill>
                <a:srgbClr val="2A3990"/>
              </a:solidFill>
              <a:prstDash val="solid"/>
              <a:round/>
            </a:ln>
          </a:top>
          <a:bottom>
            <a:ln w="127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rgbClr val="CBCCDB"/>
          </a:solidFill>
        </a:fill>
      </a:tcStyle>
    </a:wholeTbl>
    <a:band2H>
      <a:tcTxStyle/>
      <a:tcStyle>
        <a:tcBdr/>
        <a:fill>
          <a:solidFill>
            <a:srgbClr val="E7E7EE"/>
          </a:solidFill>
        </a:fill>
      </a:tcStyle>
    </a:band2H>
    <a:firstCol>
      <a:tcTxStyle b="on" i="off">
        <a:fontRef idx="major">
          <a:srgbClr val="2A3990"/>
        </a:fontRef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12700" cap="flat">
              <a:solidFill>
                <a:srgbClr val="2A3990"/>
              </a:solidFill>
              <a:prstDash val="solid"/>
              <a:round/>
            </a:ln>
          </a:top>
          <a:bottom>
            <a:ln w="127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rgbClr val="2A3990"/>
          </a:solidFill>
        </a:fill>
      </a:tcStyle>
    </a:firstCol>
    <a:lastRow>
      <a:tcTxStyle b="on" i="off">
        <a:fontRef idx="major">
          <a:srgbClr val="2A3990"/>
        </a:fontRef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38100" cap="flat">
              <a:solidFill>
                <a:srgbClr val="2A3990"/>
              </a:solidFill>
              <a:prstDash val="solid"/>
              <a:round/>
            </a:ln>
          </a:top>
          <a:bottom>
            <a:ln w="127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rgbClr val="2A3990"/>
          </a:solidFill>
        </a:fill>
      </a:tcStyle>
    </a:lastRow>
    <a:firstRow>
      <a:tcTxStyle b="on" i="off">
        <a:fontRef idx="major">
          <a:srgbClr val="2A3990"/>
        </a:fontRef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12700" cap="flat">
              <a:solidFill>
                <a:srgbClr val="2A3990"/>
              </a:solidFill>
              <a:prstDash val="solid"/>
              <a:round/>
            </a:ln>
          </a:top>
          <a:bottom>
            <a:ln w="381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rgbClr val="2A399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2A3990"/>
        </a:fontRef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12700" cap="flat">
              <a:solidFill>
                <a:srgbClr val="2A3990"/>
              </a:solidFill>
              <a:prstDash val="solid"/>
              <a:round/>
            </a:ln>
          </a:top>
          <a:bottom>
            <a:ln w="127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rgbClr val="2A399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2A3990"/>
        </a:fontRef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12700" cap="flat">
              <a:solidFill>
                <a:srgbClr val="2A3990"/>
              </a:solidFill>
              <a:prstDash val="solid"/>
              <a:round/>
            </a:ln>
          </a:top>
          <a:bottom>
            <a:ln w="127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rgbClr val="2A3990">
              <a:alpha val="20000"/>
            </a:srgbClr>
          </a:solidFill>
        </a:fill>
      </a:tcStyle>
    </a:firstCol>
    <a:lastRow>
      <a:tcTxStyle b="on" i="off">
        <a:fontRef idx="major">
          <a:srgbClr val="2A3990"/>
        </a:fontRef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50800" cap="flat">
              <a:solidFill>
                <a:srgbClr val="2A3990"/>
              </a:solidFill>
              <a:prstDash val="solid"/>
              <a:round/>
            </a:ln>
          </a:top>
          <a:bottom>
            <a:ln w="127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2A3990"/>
        </a:fontRef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12700" cap="flat">
              <a:solidFill>
                <a:srgbClr val="2A3990"/>
              </a:solidFill>
              <a:prstDash val="solid"/>
              <a:round/>
            </a:ln>
          </a:top>
          <a:bottom>
            <a:ln w="254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103" y="-20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8" name="Shape 13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27752816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n-lt"/>
        <a:ea typeface="+mn-ea"/>
        <a:cs typeface="+mn-cs"/>
        <a:sym typeface="Helvetica Neue"/>
      </a:defRPr>
    </a:lvl1pPr>
    <a:lvl2pPr indent="228600" latinLnBrk="0">
      <a:defRPr>
        <a:latin typeface="+mn-lt"/>
        <a:ea typeface="+mn-ea"/>
        <a:cs typeface="+mn-cs"/>
        <a:sym typeface="Helvetica Neue"/>
      </a:defRPr>
    </a:lvl2pPr>
    <a:lvl3pPr indent="457200" latinLnBrk="0">
      <a:defRPr>
        <a:latin typeface="+mn-lt"/>
        <a:ea typeface="+mn-ea"/>
        <a:cs typeface="+mn-cs"/>
        <a:sym typeface="Helvetica Neue"/>
      </a:defRPr>
    </a:lvl3pPr>
    <a:lvl4pPr indent="685800" latinLnBrk="0">
      <a:defRPr>
        <a:latin typeface="+mn-lt"/>
        <a:ea typeface="+mn-ea"/>
        <a:cs typeface="+mn-cs"/>
        <a:sym typeface="Helvetica Neue"/>
      </a:defRPr>
    </a:lvl4pPr>
    <a:lvl5pPr indent="914400" latinLnBrk="0">
      <a:defRPr>
        <a:latin typeface="+mn-lt"/>
        <a:ea typeface="+mn-ea"/>
        <a:cs typeface="+mn-cs"/>
        <a:sym typeface="Helvetica Neue"/>
      </a:defRPr>
    </a:lvl5pPr>
    <a:lvl6pPr indent="1143000" latinLnBrk="0">
      <a:defRPr>
        <a:latin typeface="+mn-lt"/>
        <a:ea typeface="+mn-ea"/>
        <a:cs typeface="+mn-cs"/>
        <a:sym typeface="Helvetica Neue"/>
      </a:defRPr>
    </a:lvl6pPr>
    <a:lvl7pPr indent="1371600" latinLnBrk="0">
      <a:defRPr>
        <a:latin typeface="+mn-lt"/>
        <a:ea typeface="+mn-ea"/>
        <a:cs typeface="+mn-cs"/>
        <a:sym typeface="Helvetica Neue"/>
      </a:defRPr>
    </a:lvl7pPr>
    <a:lvl8pPr indent="1600200" latinLnBrk="0">
      <a:defRPr>
        <a:latin typeface="+mn-lt"/>
        <a:ea typeface="+mn-ea"/>
        <a:cs typeface="+mn-cs"/>
        <a:sym typeface="Helvetica Neue"/>
      </a:defRPr>
    </a:lvl8pPr>
    <a:lvl9pPr indent="1828800" latinLnBrk="0">
      <a:defRPr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>
      <p:bgPr>
        <a:solidFill>
          <a:srgbClr val="2A39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Shape 10"/>
          <p:cNvGrpSpPr/>
          <p:nvPr/>
        </p:nvGrpSpPr>
        <p:grpSpPr>
          <a:xfrm>
            <a:off x="6098376" y="1"/>
            <a:ext cx="3045629" cy="2030578"/>
            <a:chOff x="0" y="-1"/>
            <a:chExt cx="3045627" cy="2030576"/>
          </a:xfrm>
        </p:grpSpPr>
        <p:sp>
          <p:nvSpPr>
            <p:cNvPr id="17" name="Shape 11"/>
            <p:cNvSpPr/>
            <p:nvPr/>
          </p:nvSpPr>
          <p:spPr>
            <a:xfrm>
              <a:off x="2030425" y="9"/>
              <a:ext cx="1015203" cy="1015206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8" name="Shape 12"/>
            <p:cNvSpPr/>
            <p:nvPr/>
          </p:nvSpPr>
          <p:spPr>
            <a:xfrm flipH="1">
              <a:off x="1015085" y="-2"/>
              <a:ext cx="1015204" cy="10152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9" name="Shape 13"/>
            <p:cNvSpPr/>
            <p:nvPr/>
          </p:nvSpPr>
          <p:spPr>
            <a:xfrm rot="10800000" flipH="1">
              <a:off x="1015210" y="102"/>
              <a:ext cx="1015203" cy="10152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0" name="Shape 14"/>
            <p:cNvSpPr/>
            <p:nvPr/>
          </p:nvSpPr>
          <p:spPr>
            <a:xfrm rot="10800000">
              <a:off x="-1" y="92"/>
              <a:ext cx="1015205" cy="10152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1" name="Shape 15"/>
            <p:cNvSpPr/>
            <p:nvPr/>
          </p:nvSpPr>
          <p:spPr>
            <a:xfrm rot="10800000">
              <a:off x="2030411" y="1015371"/>
              <a:ext cx="1015205" cy="10152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sp>
        <p:nvSpPr>
          <p:cNvPr id="23" name="Title Text"/>
          <p:cNvSpPr txBox="1">
            <a:spLocks noGrp="1"/>
          </p:cNvSpPr>
          <p:nvPr>
            <p:ph type="title"/>
          </p:nvPr>
        </p:nvSpPr>
        <p:spPr>
          <a:xfrm>
            <a:off x="598100" y="1775222"/>
            <a:ext cx="8222100" cy="838803"/>
          </a:xfrm>
          <a:prstGeom prst="rect">
            <a:avLst/>
          </a:prstGeom>
        </p:spPr>
        <p:txBody>
          <a:bodyPr anchor="b"/>
          <a:lstStyle>
            <a:lvl1pPr>
              <a:defRPr sz="42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98088" y="2715910"/>
            <a:ext cx="8222100" cy="432903"/>
          </a:xfrm>
          <a:prstGeom prst="rect">
            <a:avLst/>
          </a:prstGeom>
        </p:spPr>
        <p:txBody>
          <a:bodyPr/>
          <a:lstStyle>
            <a:lvl1pPr marL="114300" indent="0">
              <a:lnSpc>
                <a:spcPct val="100000"/>
              </a:lnSpc>
              <a:buClrTx/>
              <a:buSzTx/>
              <a:buFontTx/>
              <a:buNone/>
              <a:defRPr sz="2100">
                <a:solidFill>
                  <a:srgbClr val="FFFFFF"/>
                </a:solidFill>
              </a:defRPr>
            </a:lvl1pPr>
            <a:lvl2pPr marL="114300" indent="114300">
              <a:lnSpc>
                <a:spcPct val="100000"/>
              </a:lnSpc>
              <a:buClrTx/>
              <a:buSzTx/>
              <a:buFontTx/>
              <a:buNone/>
              <a:defRPr sz="2100">
                <a:solidFill>
                  <a:srgbClr val="FFFFFF"/>
                </a:solidFill>
              </a:defRPr>
            </a:lvl2pPr>
            <a:lvl3pPr marL="114300" indent="114300">
              <a:lnSpc>
                <a:spcPct val="100000"/>
              </a:lnSpc>
              <a:buClrTx/>
              <a:buSzTx/>
              <a:buFontTx/>
              <a:buNone/>
              <a:defRPr sz="2100">
                <a:solidFill>
                  <a:srgbClr val="FFFFFF"/>
                </a:solidFill>
              </a:defRPr>
            </a:lvl3pPr>
            <a:lvl4pPr marL="114300" indent="114300">
              <a:lnSpc>
                <a:spcPct val="100000"/>
              </a:lnSpc>
              <a:buClrTx/>
              <a:buSzTx/>
              <a:buFontTx/>
              <a:buNone/>
              <a:defRPr sz="2100">
                <a:solidFill>
                  <a:srgbClr val="FFFFFF"/>
                </a:solidFill>
              </a:defRPr>
            </a:lvl4pPr>
            <a:lvl5pPr marL="114300" indent="114300">
              <a:lnSpc>
                <a:spcPct val="100000"/>
              </a:lnSpc>
              <a:buClrTx/>
              <a:buSzTx/>
              <a:buFontTx/>
              <a:buNone/>
              <a:defRPr sz="21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ig number">
    <p:bg>
      <p:bgPr>
        <a:solidFill>
          <a:srgbClr val="2A39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Shape 70"/>
          <p:cNvGrpSpPr/>
          <p:nvPr/>
        </p:nvGrpSpPr>
        <p:grpSpPr>
          <a:xfrm>
            <a:off x="6098376" y="1"/>
            <a:ext cx="3045629" cy="2030578"/>
            <a:chOff x="0" y="-1"/>
            <a:chExt cx="3045627" cy="2030576"/>
          </a:xfrm>
        </p:grpSpPr>
        <p:sp>
          <p:nvSpPr>
            <p:cNvPr id="116" name="Shape 71"/>
            <p:cNvSpPr/>
            <p:nvPr/>
          </p:nvSpPr>
          <p:spPr>
            <a:xfrm>
              <a:off x="2030425" y="9"/>
              <a:ext cx="1015203" cy="1015206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7" name="Shape 72"/>
            <p:cNvSpPr/>
            <p:nvPr/>
          </p:nvSpPr>
          <p:spPr>
            <a:xfrm flipH="1">
              <a:off x="1015085" y="-2"/>
              <a:ext cx="1015204" cy="10152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8" name="Shape 73"/>
            <p:cNvSpPr/>
            <p:nvPr/>
          </p:nvSpPr>
          <p:spPr>
            <a:xfrm rot="10800000" flipH="1">
              <a:off x="1015210" y="102"/>
              <a:ext cx="1015203" cy="10152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9" name="Shape 74"/>
            <p:cNvSpPr/>
            <p:nvPr/>
          </p:nvSpPr>
          <p:spPr>
            <a:xfrm rot="10800000">
              <a:off x="-1" y="92"/>
              <a:ext cx="1015205" cy="10152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0" name="Shape 75"/>
            <p:cNvSpPr/>
            <p:nvPr/>
          </p:nvSpPr>
          <p:spPr>
            <a:xfrm rot="10800000">
              <a:off x="2030411" y="1015371"/>
              <a:ext cx="1015205" cy="10152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sp>
        <p:nvSpPr>
          <p:cNvPr id="122" name="Title Text"/>
          <p:cNvSpPr txBox="1">
            <a:spLocks noGrp="1"/>
          </p:cNvSpPr>
          <p:nvPr>
            <p:ph type="title"/>
          </p:nvPr>
        </p:nvSpPr>
        <p:spPr>
          <a:xfrm>
            <a:off x="311698" y="1256049"/>
            <a:ext cx="8520604" cy="2030703"/>
          </a:xfrm>
          <a:prstGeom prst="rect">
            <a:avLst/>
          </a:prstGeom>
        </p:spPr>
        <p:txBody>
          <a:bodyPr anchor="b"/>
          <a:lstStyle>
            <a:lvl1pPr algn="ctr">
              <a:defRPr sz="120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2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8" y="3369224"/>
            <a:ext cx="8520604" cy="1281903"/>
          </a:xfrm>
          <a:prstGeom prst="rect">
            <a:avLst/>
          </a:prstGeom>
        </p:spPr>
        <p:txBody>
          <a:bodyPr/>
          <a:lstStyle>
            <a:lvl1pPr algn="ctr"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algn="ctr"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algn="ctr"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algn="ctr"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algn="ctr"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bg>
      <p:bgPr>
        <a:solidFill>
          <a:srgbClr val="2A39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Shape 20"/>
          <p:cNvGrpSpPr/>
          <p:nvPr/>
        </p:nvGrpSpPr>
        <p:grpSpPr>
          <a:xfrm>
            <a:off x="6098376" y="1"/>
            <a:ext cx="3045629" cy="2030578"/>
            <a:chOff x="0" y="-1"/>
            <a:chExt cx="3045627" cy="2030576"/>
          </a:xfrm>
        </p:grpSpPr>
        <p:sp>
          <p:nvSpPr>
            <p:cNvPr id="32" name="Shape 21"/>
            <p:cNvSpPr/>
            <p:nvPr/>
          </p:nvSpPr>
          <p:spPr>
            <a:xfrm>
              <a:off x="2030425" y="9"/>
              <a:ext cx="1015203" cy="1015206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3" name="Shape 22"/>
            <p:cNvSpPr/>
            <p:nvPr/>
          </p:nvSpPr>
          <p:spPr>
            <a:xfrm flipH="1">
              <a:off x="1015085" y="-2"/>
              <a:ext cx="1015204" cy="10152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4" name="Shape 23"/>
            <p:cNvSpPr/>
            <p:nvPr/>
          </p:nvSpPr>
          <p:spPr>
            <a:xfrm rot="10800000" flipH="1">
              <a:off x="1015210" y="102"/>
              <a:ext cx="1015203" cy="10152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5" name="Shape 24"/>
            <p:cNvSpPr/>
            <p:nvPr/>
          </p:nvSpPr>
          <p:spPr>
            <a:xfrm rot="10800000">
              <a:off x="-1" y="92"/>
              <a:ext cx="1015205" cy="10152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6" name="Shape 25"/>
            <p:cNvSpPr/>
            <p:nvPr/>
          </p:nvSpPr>
          <p:spPr>
            <a:xfrm rot="10800000">
              <a:off x="2030411" y="1015371"/>
              <a:ext cx="1015205" cy="10152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xfrm>
            <a:off x="598100" y="2152344"/>
            <a:ext cx="8222100" cy="838803"/>
          </a:xfrm>
          <a:prstGeom prst="rect">
            <a:avLst/>
          </a:prstGeom>
        </p:spPr>
        <p:txBody>
          <a:bodyPr anchor="ctr"/>
          <a:lstStyle>
            <a:lvl1pPr>
              <a:defRPr sz="42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8" y="1229975"/>
            <a:ext cx="3999904" cy="3339001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hape 41"/>
          <p:cNvSpPr txBox="1">
            <a:spLocks noGrp="1"/>
          </p:cNvSpPr>
          <p:nvPr>
            <p:ph type="body" sz="half" idx="13"/>
          </p:nvPr>
        </p:nvSpPr>
        <p:spPr>
          <a:xfrm>
            <a:off x="4832397" y="1229972"/>
            <a:ext cx="3999905" cy="333900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Text"/>
          <p:cNvSpPr txBox="1">
            <a:spLocks noGrp="1"/>
          </p:cNvSpPr>
          <p:nvPr>
            <p:ph type="title"/>
          </p:nvPr>
        </p:nvSpPr>
        <p:spPr>
          <a:xfrm>
            <a:off x="311698" y="555600"/>
            <a:ext cx="2808004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8" y="1465804"/>
            <a:ext cx="2808004" cy="3103200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Main poi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Shape 51"/>
          <p:cNvGrpSpPr/>
          <p:nvPr/>
        </p:nvGrpSpPr>
        <p:grpSpPr>
          <a:xfrm>
            <a:off x="6098376" y="1"/>
            <a:ext cx="3045629" cy="2030578"/>
            <a:chOff x="0" y="-1"/>
            <a:chExt cx="3045627" cy="2030576"/>
          </a:xfrm>
        </p:grpSpPr>
        <p:sp>
          <p:nvSpPr>
            <p:cNvPr id="82" name="Shape 52"/>
            <p:cNvSpPr/>
            <p:nvPr/>
          </p:nvSpPr>
          <p:spPr>
            <a:xfrm>
              <a:off x="2030425" y="9"/>
              <a:ext cx="1015203" cy="101520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83" name="Shape 53"/>
            <p:cNvSpPr/>
            <p:nvPr/>
          </p:nvSpPr>
          <p:spPr>
            <a:xfrm flipH="1">
              <a:off x="1015085" y="-2"/>
              <a:ext cx="1015204" cy="10152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84" name="Shape 54"/>
            <p:cNvSpPr/>
            <p:nvPr/>
          </p:nvSpPr>
          <p:spPr>
            <a:xfrm rot="10800000" flipH="1">
              <a:off x="1015210" y="102"/>
              <a:ext cx="1015203" cy="10152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85" name="Shape 55"/>
            <p:cNvSpPr/>
            <p:nvPr/>
          </p:nvSpPr>
          <p:spPr>
            <a:xfrm rot="10800000">
              <a:off x="-1" y="92"/>
              <a:ext cx="1015205" cy="10152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86" name="Shape 56"/>
            <p:cNvSpPr/>
            <p:nvPr/>
          </p:nvSpPr>
          <p:spPr>
            <a:xfrm rot="10800000">
              <a:off x="2030411" y="1015371"/>
              <a:ext cx="1015205" cy="10152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sp>
        <p:nvSpPr>
          <p:cNvPr id="88" name="Title Text"/>
          <p:cNvSpPr txBox="1">
            <a:spLocks noGrp="1"/>
          </p:cNvSpPr>
          <p:nvPr>
            <p:ph type="title"/>
          </p:nvPr>
        </p:nvSpPr>
        <p:spPr>
          <a:xfrm>
            <a:off x="490250" y="526348"/>
            <a:ext cx="5618701" cy="4090804"/>
          </a:xfrm>
          <a:prstGeom prst="rect">
            <a:avLst/>
          </a:prstGeom>
        </p:spPr>
        <p:txBody>
          <a:bodyPr anchor="ctr"/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8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title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60"/>
          <p:cNvSpPr/>
          <p:nvPr/>
        </p:nvSpPr>
        <p:spPr>
          <a:xfrm>
            <a:off x="4572000" y="-177"/>
            <a:ext cx="4572000" cy="5143505"/>
          </a:xfrm>
          <a:prstGeom prst="rect">
            <a:avLst/>
          </a:prstGeom>
          <a:solidFill>
            <a:srgbClr val="2A399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97" name="Shape 61"/>
          <p:cNvSpPr/>
          <p:nvPr/>
        </p:nvSpPr>
        <p:spPr>
          <a:xfrm>
            <a:off x="5029675" y="4495500"/>
            <a:ext cx="468303" cy="3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98" name="Title Text"/>
          <p:cNvSpPr txBox="1">
            <a:spLocks noGrp="1"/>
          </p:cNvSpPr>
          <p:nvPr>
            <p:ph type="title"/>
          </p:nvPr>
        </p:nvSpPr>
        <p:spPr>
          <a:xfrm>
            <a:off x="265500" y="1151099"/>
            <a:ext cx="4045200" cy="1564503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9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65500" y="2768999"/>
            <a:ext cx="4045200" cy="1269302"/>
          </a:xfrm>
          <a:prstGeom prst="rect">
            <a:avLst/>
          </a:prstGeom>
        </p:spPr>
        <p:txBody>
          <a:bodyPr/>
          <a:lstStyle>
            <a:lvl1pPr marL="114300" indent="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1143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1143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1143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1143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hape 64"/>
          <p:cNvSpPr txBox="1">
            <a:spLocks noGrp="1"/>
          </p:cNvSpPr>
          <p:nvPr>
            <p:ph type="body" sz="half" idx="13"/>
          </p:nvPr>
        </p:nvSpPr>
        <p:spPr>
          <a:xfrm>
            <a:off x="4939500" y="724198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9499" y="4230575"/>
            <a:ext cx="5998803" cy="598803"/>
          </a:xfrm>
          <a:prstGeom prst="rect">
            <a:avLst/>
          </a:prstGeom>
        </p:spPr>
        <p:txBody>
          <a:bodyPr anchor="ctr"/>
          <a:lstStyle>
            <a:lvl1pPr marL="0" indent="228600">
              <a:lnSpc>
                <a:spcPct val="100000"/>
              </a:lnSpc>
              <a:buClrTx/>
              <a:buSzTx/>
              <a:buFontTx/>
              <a:buNone/>
            </a:lvl1pPr>
            <a:lvl2pPr marL="1233714" indent="-408213">
              <a:lnSpc>
                <a:spcPct val="100000"/>
              </a:lnSpc>
              <a:buClrTx/>
              <a:buFontTx/>
            </a:lvl2pPr>
            <a:lvl3pPr marL="1690914">
              <a:lnSpc>
                <a:spcPct val="100000"/>
              </a:lnSpc>
              <a:buClrTx/>
              <a:buFontTx/>
            </a:lvl3pPr>
            <a:lvl4pPr marL="2148114">
              <a:lnSpc>
                <a:spcPct val="100000"/>
              </a:lnSpc>
              <a:buClrTx/>
              <a:buFontTx/>
            </a:lvl4pPr>
            <a:lvl5pPr marL="2605314"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hape 29"/>
          <p:cNvGrpSpPr/>
          <p:nvPr/>
        </p:nvGrpSpPr>
        <p:grpSpPr>
          <a:xfrm>
            <a:off x="0" y="3903668"/>
            <a:ext cx="9144000" cy="1239930"/>
            <a:chOff x="0" y="-1"/>
            <a:chExt cx="9144000" cy="1239929"/>
          </a:xfrm>
        </p:grpSpPr>
        <p:sp>
          <p:nvSpPr>
            <p:cNvPr id="2" name="Shape 30"/>
            <p:cNvSpPr/>
            <p:nvPr/>
          </p:nvSpPr>
          <p:spPr>
            <a:xfrm>
              <a:off x="8154895" y="-2"/>
              <a:ext cx="989103" cy="987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" name="Shape 31"/>
            <p:cNvSpPr/>
            <p:nvPr/>
          </p:nvSpPr>
          <p:spPr>
            <a:xfrm flipH="1">
              <a:off x="6181162" y="-2"/>
              <a:ext cx="989104" cy="987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" name="Shape 32"/>
            <p:cNvSpPr/>
            <p:nvPr/>
          </p:nvSpPr>
          <p:spPr>
            <a:xfrm>
              <a:off x="7170273" y="-1"/>
              <a:ext cx="989104" cy="987903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" name="Shape 33"/>
            <p:cNvSpPr/>
            <p:nvPr/>
          </p:nvSpPr>
          <p:spPr>
            <a:xfrm rot="10800000">
              <a:off x="8154757" y="10"/>
              <a:ext cx="989103" cy="9879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" name="Shape 34"/>
            <p:cNvSpPr/>
            <p:nvPr/>
          </p:nvSpPr>
          <p:spPr>
            <a:xfrm>
              <a:off x="0" y="987926"/>
              <a:ext cx="9144000" cy="252003"/>
            </a:xfrm>
            <a:prstGeom prst="rect">
              <a:avLst/>
            </a:prstGeom>
            <a:solidFill>
              <a:srgbClr val="2A399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sp>
        <p:nvSpPr>
          <p:cNvPr id="8" name="Title Text"/>
          <p:cNvSpPr txBox="1">
            <a:spLocks noGrp="1"/>
          </p:cNvSpPr>
          <p:nvPr>
            <p:ph type="title"/>
          </p:nvPr>
        </p:nvSpPr>
        <p:spPr>
          <a:xfrm>
            <a:off x="311698" y="410000"/>
            <a:ext cx="8520604" cy="607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2" tIns="91422" rIns="91422" bIns="91422">
            <a:normAutofit/>
          </a:bodyPr>
          <a:lstStyle/>
          <a:p>
            <a:r>
              <a:t>Title Text</a:t>
            </a:r>
          </a:p>
        </p:txBody>
      </p:sp>
      <p:sp>
        <p:nvSpPr>
          <p:cNvPr id="9" name="Body Level One…"/>
          <p:cNvSpPr txBox="1">
            <a:spLocks noGrp="1"/>
          </p:cNvSpPr>
          <p:nvPr>
            <p:ph type="body" idx="1"/>
          </p:nvPr>
        </p:nvSpPr>
        <p:spPr>
          <a:xfrm>
            <a:off x="311698" y="1229875"/>
            <a:ext cx="8520604" cy="333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2" tIns="91422" rIns="91422" bIns="91422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72322" y="4680367"/>
            <a:ext cx="336810" cy="335247"/>
          </a:xfrm>
          <a:prstGeom prst="rect">
            <a:avLst/>
          </a:prstGeom>
          <a:ln w="12700">
            <a:miter lim="400000"/>
          </a:ln>
        </p:spPr>
        <p:txBody>
          <a:bodyPr wrap="none" lIns="91422" tIns="91422" rIns="91422" bIns="91422" anchor="ctr">
            <a:spAutoFit/>
          </a:bodyPr>
          <a:lstStyle>
            <a:lvl1pPr algn="r"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2A3990"/>
          </a:solidFill>
          <a:uFillTx/>
          <a:latin typeface="Roboto"/>
          <a:ea typeface="Roboto"/>
          <a:cs typeface="Roboto"/>
          <a:sym typeface="Roboto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2A3990"/>
          </a:solidFill>
          <a:uFillTx/>
          <a:latin typeface="Roboto"/>
          <a:ea typeface="Roboto"/>
          <a:cs typeface="Roboto"/>
          <a:sym typeface="Roboto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2A3990"/>
          </a:solidFill>
          <a:uFillTx/>
          <a:latin typeface="Roboto"/>
          <a:ea typeface="Roboto"/>
          <a:cs typeface="Roboto"/>
          <a:sym typeface="Roboto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2A3990"/>
          </a:solidFill>
          <a:uFillTx/>
          <a:latin typeface="Roboto"/>
          <a:ea typeface="Roboto"/>
          <a:cs typeface="Roboto"/>
          <a:sym typeface="Roboto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2A3990"/>
          </a:solidFill>
          <a:uFillTx/>
          <a:latin typeface="Roboto"/>
          <a:ea typeface="Roboto"/>
          <a:cs typeface="Roboto"/>
          <a:sym typeface="Roboto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2A3990"/>
          </a:solidFill>
          <a:uFillTx/>
          <a:latin typeface="Roboto"/>
          <a:ea typeface="Roboto"/>
          <a:cs typeface="Roboto"/>
          <a:sym typeface="Roboto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2A3990"/>
          </a:solidFill>
          <a:uFillTx/>
          <a:latin typeface="Roboto"/>
          <a:ea typeface="Roboto"/>
          <a:cs typeface="Roboto"/>
          <a:sym typeface="Roboto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2A3990"/>
          </a:solidFill>
          <a:uFillTx/>
          <a:latin typeface="Roboto"/>
          <a:ea typeface="Roboto"/>
          <a:cs typeface="Roboto"/>
          <a:sym typeface="Roboto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2A3990"/>
          </a:solidFill>
          <a:uFillTx/>
          <a:latin typeface="Roboto"/>
          <a:ea typeface="Roboto"/>
          <a:cs typeface="Roboto"/>
          <a:sym typeface="Roboto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1800"/>
        <a:buFont typeface="Helvetica"/>
        <a:buChar char="●"/>
        <a:tabLst/>
        <a:defRPr sz="1800" b="0" i="0" u="none" strike="noStrike" cap="none" spc="0" baseline="0">
          <a:ln>
            <a:noFill/>
          </a:ln>
          <a:solidFill>
            <a:srgbClr val="434343"/>
          </a:solidFill>
          <a:uFillTx/>
          <a:latin typeface="Roboto"/>
          <a:ea typeface="Roboto"/>
          <a:cs typeface="Roboto"/>
          <a:sym typeface="Roboto"/>
        </a:defRPr>
      </a:lvl1pPr>
      <a:lvl2pPr marL="1005114" marR="0" indent="-4082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1800"/>
        <a:buFont typeface="Helvetica"/>
        <a:buChar char="○"/>
        <a:tabLst/>
        <a:defRPr sz="1800" b="0" i="0" u="none" strike="noStrike" cap="none" spc="0" baseline="0">
          <a:ln>
            <a:noFill/>
          </a:ln>
          <a:solidFill>
            <a:srgbClr val="434343"/>
          </a:solidFill>
          <a:uFillTx/>
          <a:latin typeface="Roboto"/>
          <a:ea typeface="Roboto"/>
          <a:cs typeface="Roboto"/>
          <a:sym typeface="Roboto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1800"/>
        <a:buFont typeface="Helvetica"/>
        <a:buChar char="■"/>
        <a:tabLst/>
        <a:defRPr sz="1800" b="0" i="0" u="none" strike="noStrike" cap="none" spc="0" baseline="0">
          <a:ln>
            <a:noFill/>
          </a:ln>
          <a:solidFill>
            <a:srgbClr val="434343"/>
          </a:solidFill>
          <a:uFillTx/>
          <a:latin typeface="Roboto"/>
          <a:ea typeface="Roboto"/>
          <a:cs typeface="Roboto"/>
          <a:sym typeface="Roboto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1800"/>
        <a:buFont typeface="Helvetica"/>
        <a:buChar char="●"/>
        <a:tabLst/>
        <a:defRPr sz="1800" b="0" i="0" u="none" strike="noStrike" cap="none" spc="0" baseline="0">
          <a:ln>
            <a:noFill/>
          </a:ln>
          <a:solidFill>
            <a:srgbClr val="434343"/>
          </a:solidFill>
          <a:uFillTx/>
          <a:latin typeface="Roboto"/>
          <a:ea typeface="Roboto"/>
          <a:cs typeface="Roboto"/>
          <a:sym typeface="Roboto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1800"/>
        <a:buFont typeface="Helvetica"/>
        <a:buChar char="○"/>
        <a:tabLst/>
        <a:defRPr sz="1800" b="0" i="0" u="none" strike="noStrike" cap="none" spc="0" baseline="0">
          <a:ln>
            <a:noFill/>
          </a:ln>
          <a:solidFill>
            <a:srgbClr val="434343"/>
          </a:solidFill>
          <a:uFillTx/>
          <a:latin typeface="Roboto"/>
          <a:ea typeface="Roboto"/>
          <a:cs typeface="Roboto"/>
          <a:sym typeface="Roboto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1800"/>
        <a:buFont typeface="Helvetica"/>
        <a:buChar char="■"/>
        <a:tabLst/>
        <a:defRPr sz="1800" b="0" i="0" u="none" strike="noStrike" cap="none" spc="0" baseline="0">
          <a:ln>
            <a:noFill/>
          </a:ln>
          <a:solidFill>
            <a:srgbClr val="434343"/>
          </a:solidFill>
          <a:uFillTx/>
          <a:latin typeface="Roboto"/>
          <a:ea typeface="Roboto"/>
          <a:cs typeface="Roboto"/>
          <a:sym typeface="Roboto"/>
        </a:defRPr>
      </a:lvl6pPr>
      <a:lvl7pPr marL="3291113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1800"/>
        <a:buFont typeface="Helvetica"/>
        <a:buChar char="●"/>
        <a:tabLst/>
        <a:defRPr sz="1800" b="0" i="0" u="none" strike="noStrike" cap="none" spc="0" baseline="0">
          <a:ln>
            <a:noFill/>
          </a:ln>
          <a:solidFill>
            <a:srgbClr val="434343"/>
          </a:solidFill>
          <a:uFillTx/>
          <a:latin typeface="Roboto"/>
          <a:ea typeface="Roboto"/>
          <a:cs typeface="Roboto"/>
          <a:sym typeface="Roboto"/>
        </a:defRPr>
      </a:lvl7pPr>
      <a:lvl8pPr marL="3748313" marR="0" indent="-4082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1800"/>
        <a:buFont typeface="Helvetica"/>
        <a:buChar char="○"/>
        <a:tabLst/>
        <a:defRPr sz="1800" b="0" i="0" u="none" strike="noStrike" cap="none" spc="0" baseline="0">
          <a:ln>
            <a:noFill/>
          </a:ln>
          <a:solidFill>
            <a:srgbClr val="434343"/>
          </a:solidFill>
          <a:uFillTx/>
          <a:latin typeface="Roboto"/>
          <a:ea typeface="Roboto"/>
          <a:cs typeface="Roboto"/>
          <a:sym typeface="Roboto"/>
        </a:defRPr>
      </a:lvl8pPr>
      <a:lvl9pPr marL="4205513" marR="0" indent="-4082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1800"/>
        <a:buFont typeface="Helvetica"/>
        <a:buChar char="■"/>
        <a:tabLst/>
        <a:defRPr sz="1800" b="0" i="0" u="none" strike="noStrike" cap="none" spc="0" baseline="0">
          <a:ln>
            <a:noFill/>
          </a:ln>
          <a:solidFill>
            <a:srgbClr val="434343"/>
          </a:solidFill>
          <a:uFillTx/>
          <a:latin typeface="Roboto"/>
          <a:ea typeface="Roboto"/>
          <a:cs typeface="Roboto"/>
          <a:sym typeface="Robo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85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099" cy="838800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ENSE</a:t>
            </a:r>
            <a:r>
              <a:rPr dirty="0"/>
              <a:t> 470 - Milestone </a:t>
            </a:r>
            <a:r>
              <a:rPr lang="en-CA" dirty="0" smtClean="0"/>
              <a:t>2</a:t>
            </a:r>
            <a:endParaRPr dirty="0"/>
          </a:p>
        </p:txBody>
      </p:sp>
      <p:sp>
        <p:nvSpPr>
          <p:cNvPr id="141" name="Shape 86"/>
          <p:cNvSpPr txBox="1">
            <a:spLocks noGrp="1"/>
          </p:cNvSpPr>
          <p:nvPr>
            <p:ph type="subTitle" sz="quarter" idx="1"/>
          </p:nvPr>
        </p:nvSpPr>
        <p:spPr>
          <a:xfrm>
            <a:off x="598098" y="2571325"/>
            <a:ext cx="3596704" cy="2409003"/>
          </a:xfrm>
          <a:prstGeom prst="rect">
            <a:avLst/>
          </a:prstGeom>
        </p:spPr>
        <p:txBody>
          <a:bodyPr/>
          <a:lstStyle/>
          <a:p>
            <a:pPr marL="0"/>
            <a:r>
              <a:rPr dirty="0"/>
              <a:t>Group Name: </a:t>
            </a:r>
            <a:r>
              <a:rPr dirty="0" err="1"/>
              <a:t>GLHF</a:t>
            </a:r>
            <a:endParaRPr dirty="0"/>
          </a:p>
          <a:p>
            <a:pPr marL="0"/>
            <a:r>
              <a:rPr dirty="0"/>
              <a:t>Group Members:</a:t>
            </a:r>
          </a:p>
          <a:p>
            <a:pPr marL="457200" indent="-361950">
              <a:buClr>
                <a:srgbClr val="FFFFFF"/>
              </a:buClr>
              <a:buSzPts val="2100"/>
              <a:buFont typeface="Helvetica"/>
              <a:buChar char="-"/>
            </a:pPr>
            <a:r>
              <a:rPr dirty="0"/>
              <a:t>Vincent Chan</a:t>
            </a:r>
          </a:p>
          <a:p>
            <a:pPr marL="457200" indent="-361950">
              <a:buClr>
                <a:srgbClr val="FFFFFF"/>
              </a:buClr>
              <a:buSzPts val="2100"/>
              <a:buFont typeface="Helvetica"/>
              <a:buChar char="-"/>
            </a:pPr>
            <a:r>
              <a:rPr dirty="0"/>
              <a:t>Thiago De </a:t>
            </a:r>
            <a:r>
              <a:rPr dirty="0" err="1"/>
              <a:t>Melo</a:t>
            </a:r>
            <a:endParaRPr dirty="0"/>
          </a:p>
          <a:p>
            <a:pPr marL="457200" indent="-361950">
              <a:buClr>
                <a:srgbClr val="FFFFFF"/>
              </a:buClr>
              <a:buSzPts val="2100"/>
              <a:buFont typeface="Helvetica"/>
              <a:buChar char="-"/>
            </a:pPr>
            <a:r>
              <a:rPr dirty="0" err="1"/>
              <a:t>Shuaihao</a:t>
            </a:r>
            <a:r>
              <a:rPr dirty="0"/>
              <a:t> Zhao</a:t>
            </a:r>
          </a:p>
          <a:p>
            <a:pPr marL="457200" indent="-361950">
              <a:buClr>
                <a:srgbClr val="FFFFFF"/>
              </a:buClr>
              <a:buSzPts val="2100"/>
              <a:buFont typeface="Helvetica"/>
              <a:buChar char="-"/>
            </a:pPr>
            <a:r>
              <a:rPr dirty="0"/>
              <a:t>Joe Emmanuel </a:t>
            </a:r>
            <a:r>
              <a:rPr dirty="0" err="1"/>
              <a:t>Samano</a:t>
            </a:r>
            <a:endParaRPr dirty="0"/>
          </a:p>
        </p:txBody>
      </p:sp>
      <p:sp>
        <p:nvSpPr>
          <p:cNvPr id="142" name="Shape 87"/>
          <p:cNvSpPr txBox="1"/>
          <p:nvPr/>
        </p:nvSpPr>
        <p:spPr>
          <a:xfrm>
            <a:off x="6312198" y="4286425"/>
            <a:ext cx="2508003" cy="6939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2" tIns="91422" rIns="91422" bIns="91422">
            <a:normAutofit/>
          </a:bodyPr>
          <a:lstStyle>
            <a:lvl1pPr>
              <a:defRPr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rPr dirty="0"/>
              <a:t>January </a:t>
            </a:r>
            <a:r>
              <a:rPr lang="en-CA" dirty="0" smtClean="0"/>
              <a:t>25</a:t>
            </a:r>
            <a:r>
              <a:rPr dirty="0" smtClean="0"/>
              <a:t>, </a:t>
            </a:r>
            <a:r>
              <a:rPr dirty="0"/>
              <a:t>2018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Vincent\Desktop\ense47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561438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Vincent\Desktop\ense470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0512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662833"/>
            <a:ext cx="1596284" cy="9387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CA" sz="1100" b="1" i="0" u="none" strike="noStrike" cap="none" spc="0" normalizeH="0" baseline="0" dirty="0" smtClean="0">
                <a:ln>
                  <a:noFill/>
                </a:ln>
                <a:solidFill>
                  <a:srgbClr val="2A3990"/>
                </a:solidFill>
                <a:effectLst/>
                <a:uFillTx/>
                <a:sym typeface="Helvetica"/>
              </a:rPr>
              <a:t>Wrong</a:t>
            </a:r>
            <a:r>
              <a:rPr kumimoji="0" lang="en-CA" sz="1100" b="1" i="0" u="none" strike="noStrike" cap="none" spc="0" normalizeH="0" dirty="0" smtClean="0">
                <a:ln>
                  <a:noFill/>
                </a:ln>
                <a:solidFill>
                  <a:srgbClr val="2A3990"/>
                </a:solidFill>
                <a:effectLst/>
                <a:uFillTx/>
                <a:sym typeface="Helvetica"/>
              </a:rPr>
              <a:t> Approver:</a:t>
            </a:r>
            <a:br>
              <a:rPr kumimoji="0" lang="en-CA" sz="1100" b="1" i="0" u="none" strike="noStrike" cap="none" spc="0" normalizeH="0" dirty="0" smtClean="0">
                <a:ln>
                  <a:noFill/>
                </a:ln>
                <a:solidFill>
                  <a:srgbClr val="2A3990"/>
                </a:solidFill>
                <a:effectLst/>
                <a:uFillTx/>
                <a:sym typeface="Helvetica"/>
              </a:rPr>
            </a:br>
            <a:r>
              <a:rPr lang="en-CA" sz="1100" dirty="0" smtClean="0"/>
              <a:t>Waste Eliminated</a:t>
            </a:r>
            <a:br>
              <a:rPr lang="en-CA" sz="1100" dirty="0" smtClean="0"/>
            </a:br>
            <a:r>
              <a:rPr lang="en-CA" sz="1100" dirty="0" smtClean="0"/>
              <a:t>- User wait time</a:t>
            </a:r>
            <a:br>
              <a:rPr lang="en-CA" sz="1100" dirty="0" smtClean="0"/>
            </a:br>
            <a:r>
              <a:rPr lang="en-CA" sz="1100" dirty="0" smtClean="0"/>
              <a:t>- Over-processing</a:t>
            </a:r>
            <a:br>
              <a:rPr lang="en-CA" sz="1100" dirty="0" smtClean="0"/>
            </a:br>
            <a:r>
              <a:rPr lang="en-CA" sz="1100" dirty="0" smtClean="0"/>
              <a:t>- Unneeded Movement</a:t>
            </a:r>
            <a:endParaRPr kumimoji="0" lang="en-CA" sz="1100" b="1" i="0" u="none" strike="noStrike" cap="none" spc="0" normalizeH="0" baseline="0" dirty="0">
              <a:ln>
                <a:noFill/>
              </a:ln>
              <a:solidFill>
                <a:srgbClr val="2A3990"/>
              </a:solidFill>
              <a:effectLst/>
              <a:uFillTx/>
              <a:sym typeface="Helvetic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43808" y="662833"/>
            <a:ext cx="1872208" cy="9387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CA" sz="1100" b="1" i="0" u="none" strike="noStrike" cap="none" spc="0" normalizeH="0" baseline="0" dirty="0" smtClean="0">
                <a:ln>
                  <a:noFill/>
                </a:ln>
                <a:solidFill>
                  <a:srgbClr val="2A3990"/>
                </a:solidFill>
                <a:effectLst/>
                <a:uFillTx/>
                <a:sym typeface="Helvetica"/>
              </a:rPr>
              <a:t>Different</a:t>
            </a:r>
            <a:r>
              <a:rPr kumimoji="0" lang="en-CA" sz="1100" b="1" i="0" u="none" strike="noStrike" cap="none" spc="0" normalizeH="0" dirty="0" smtClean="0">
                <a:ln>
                  <a:noFill/>
                </a:ln>
                <a:solidFill>
                  <a:srgbClr val="2A3990"/>
                </a:solidFill>
                <a:effectLst/>
                <a:uFillTx/>
                <a:sym typeface="Helvetica"/>
              </a:rPr>
              <a:t> </a:t>
            </a:r>
            <a:r>
              <a:rPr lang="en-CA" sz="1100" b="1" dirty="0" smtClean="0"/>
              <a:t>Approval Types:</a:t>
            </a:r>
            <a:r>
              <a:rPr kumimoji="0" lang="en-CA" sz="1100" b="1" i="0" u="none" strike="noStrike" cap="none" spc="0" normalizeH="0" dirty="0" smtClean="0">
                <a:ln>
                  <a:noFill/>
                </a:ln>
                <a:solidFill>
                  <a:srgbClr val="2A3990"/>
                </a:solidFill>
                <a:effectLst/>
                <a:uFillTx/>
                <a:sym typeface="Helvetica"/>
              </a:rPr>
              <a:t/>
            </a:r>
            <a:br>
              <a:rPr kumimoji="0" lang="en-CA" sz="1100" b="1" i="0" u="none" strike="noStrike" cap="none" spc="0" normalizeH="0" dirty="0" smtClean="0">
                <a:ln>
                  <a:noFill/>
                </a:ln>
                <a:solidFill>
                  <a:srgbClr val="2A3990"/>
                </a:solidFill>
                <a:effectLst/>
                <a:uFillTx/>
                <a:sym typeface="Helvetica"/>
              </a:rPr>
            </a:br>
            <a:r>
              <a:rPr lang="en-CA" sz="1100" dirty="0" smtClean="0"/>
              <a:t>Waste Eliminated</a:t>
            </a:r>
            <a:br>
              <a:rPr lang="en-CA" sz="1100" dirty="0" smtClean="0"/>
            </a:br>
            <a:r>
              <a:rPr lang="en-CA" sz="1100" dirty="0" smtClean="0"/>
              <a:t>- Signature inventory</a:t>
            </a:r>
            <a:br>
              <a:rPr lang="en-CA" sz="1100" dirty="0" smtClean="0"/>
            </a:br>
            <a:r>
              <a:rPr lang="en-CA" sz="1100" dirty="0" smtClean="0"/>
              <a:t>- Over-processing</a:t>
            </a:r>
            <a:br>
              <a:rPr lang="en-CA" sz="1100" dirty="0" smtClean="0"/>
            </a:br>
            <a:r>
              <a:rPr lang="en-CA" sz="1100" dirty="0" smtClean="0"/>
              <a:t>- Signature transportation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66520" y="3123837"/>
            <a:ext cx="2160240" cy="76943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CA" sz="1100" b="1" i="0" u="none" strike="noStrike" cap="none" spc="0" normalizeH="0" baseline="0" dirty="0" smtClean="0">
                <a:ln>
                  <a:noFill/>
                </a:ln>
                <a:solidFill>
                  <a:srgbClr val="2A3990"/>
                </a:solidFill>
                <a:effectLst/>
                <a:uFillTx/>
                <a:sym typeface="Helvetica"/>
              </a:rPr>
              <a:t>Different Submission</a:t>
            </a:r>
            <a:r>
              <a:rPr lang="en-CA" sz="1100" b="1" dirty="0" smtClean="0"/>
              <a:t> Types:</a:t>
            </a:r>
            <a:r>
              <a:rPr kumimoji="0" lang="en-CA" sz="1100" b="1" i="0" u="none" strike="noStrike" cap="none" spc="0" normalizeH="0" dirty="0" smtClean="0">
                <a:ln>
                  <a:noFill/>
                </a:ln>
                <a:solidFill>
                  <a:srgbClr val="2A3990"/>
                </a:solidFill>
                <a:effectLst/>
                <a:uFillTx/>
                <a:sym typeface="Helvetica"/>
              </a:rPr>
              <a:t/>
            </a:r>
            <a:br>
              <a:rPr kumimoji="0" lang="en-CA" sz="1100" b="1" i="0" u="none" strike="noStrike" cap="none" spc="0" normalizeH="0" dirty="0" smtClean="0">
                <a:ln>
                  <a:noFill/>
                </a:ln>
                <a:solidFill>
                  <a:srgbClr val="2A3990"/>
                </a:solidFill>
                <a:effectLst/>
                <a:uFillTx/>
                <a:sym typeface="Helvetica"/>
              </a:rPr>
            </a:br>
            <a:r>
              <a:rPr lang="en-CA" sz="1100" dirty="0" smtClean="0"/>
              <a:t>Waste Eliminated</a:t>
            </a:r>
            <a:br>
              <a:rPr lang="en-CA" sz="1100" dirty="0" smtClean="0"/>
            </a:br>
            <a:r>
              <a:rPr lang="en-CA" sz="1100" dirty="0" smtClean="0"/>
              <a:t>- Submission transportation</a:t>
            </a:r>
            <a:br>
              <a:rPr lang="en-CA" sz="1100" dirty="0" smtClean="0"/>
            </a:br>
            <a:r>
              <a:rPr lang="en-CA" sz="1100" dirty="0" smtClean="0"/>
              <a:t>- Over-processing</a:t>
            </a:r>
            <a:endParaRPr kumimoji="0" lang="en-CA" sz="1100" b="1" i="0" u="none" strike="noStrike" cap="none" spc="0" normalizeH="0" baseline="0" dirty="0">
              <a:ln>
                <a:noFill/>
              </a:ln>
              <a:solidFill>
                <a:srgbClr val="2A3990"/>
              </a:solidFill>
              <a:effectLst/>
              <a:uFillTx/>
              <a:sym typeface="Helvetic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38216" y="4117946"/>
            <a:ext cx="2169376" cy="76943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CA" sz="1100" b="1" i="0" u="none" strike="noStrike" cap="none" spc="0" normalizeH="0" baseline="0" dirty="0" smtClean="0">
                <a:ln>
                  <a:noFill/>
                </a:ln>
                <a:solidFill>
                  <a:srgbClr val="2A3990"/>
                </a:solidFill>
                <a:effectLst/>
                <a:uFillTx/>
                <a:sym typeface="Helvetica"/>
              </a:rPr>
              <a:t>Different Means of contact</a:t>
            </a:r>
            <a:r>
              <a:rPr lang="en-CA" sz="1100" b="1" dirty="0" smtClean="0"/>
              <a:t>:</a:t>
            </a:r>
            <a:r>
              <a:rPr kumimoji="0" lang="en-CA" sz="1100" b="1" i="0" u="none" strike="noStrike" cap="none" spc="0" normalizeH="0" dirty="0" smtClean="0">
                <a:ln>
                  <a:noFill/>
                </a:ln>
                <a:solidFill>
                  <a:srgbClr val="2A3990"/>
                </a:solidFill>
                <a:effectLst/>
                <a:uFillTx/>
                <a:sym typeface="Helvetica"/>
              </a:rPr>
              <a:t/>
            </a:r>
            <a:br>
              <a:rPr kumimoji="0" lang="en-CA" sz="1100" b="1" i="0" u="none" strike="noStrike" cap="none" spc="0" normalizeH="0" dirty="0" smtClean="0">
                <a:ln>
                  <a:noFill/>
                </a:ln>
                <a:solidFill>
                  <a:srgbClr val="2A3990"/>
                </a:solidFill>
                <a:effectLst/>
                <a:uFillTx/>
                <a:sym typeface="Helvetica"/>
              </a:rPr>
            </a:br>
            <a:r>
              <a:rPr lang="en-CA" sz="1100" dirty="0" smtClean="0"/>
              <a:t>Waste Eliminated</a:t>
            </a:r>
            <a:endParaRPr lang="en-CA" sz="1100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CA" sz="1100" dirty="0" smtClean="0"/>
              <a:t>- Analyst Waiting</a:t>
            </a:r>
            <a:br>
              <a:rPr lang="en-CA" sz="1100" dirty="0" smtClean="0"/>
            </a:br>
            <a:r>
              <a:rPr lang="en-CA" sz="1100" dirty="0" smtClean="0"/>
              <a:t>- Over-processing</a:t>
            </a:r>
            <a:endParaRPr kumimoji="0" lang="en-CA" sz="1100" b="1" i="0" u="none" strike="noStrike" cap="none" spc="0" normalizeH="0" baseline="0" dirty="0">
              <a:ln>
                <a:noFill/>
              </a:ln>
              <a:solidFill>
                <a:srgbClr val="2A3990"/>
              </a:solidFill>
              <a:effectLst/>
              <a:uFillTx/>
              <a:sym typeface="Helvetic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36152" y="2089984"/>
            <a:ext cx="2169376" cy="76943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CA" sz="1100" b="1" dirty="0" smtClean="0"/>
              <a:t>Confusing Acronyms:</a:t>
            </a:r>
            <a:r>
              <a:rPr kumimoji="0" lang="en-CA" sz="1100" b="1" i="0" u="none" strike="noStrike" cap="none" spc="0" normalizeH="0" dirty="0" smtClean="0">
                <a:ln>
                  <a:noFill/>
                </a:ln>
                <a:solidFill>
                  <a:srgbClr val="2A3990"/>
                </a:solidFill>
                <a:effectLst/>
                <a:uFillTx/>
                <a:sym typeface="Helvetica"/>
              </a:rPr>
              <a:t/>
            </a:r>
            <a:br>
              <a:rPr kumimoji="0" lang="en-CA" sz="1100" b="1" i="0" u="none" strike="noStrike" cap="none" spc="0" normalizeH="0" dirty="0" smtClean="0">
                <a:ln>
                  <a:noFill/>
                </a:ln>
                <a:solidFill>
                  <a:srgbClr val="2A3990"/>
                </a:solidFill>
                <a:effectLst/>
                <a:uFillTx/>
                <a:sym typeface="Helvetica"/>
              </a:rPr>
            </a:br>
            <a:r>
              <a:rPr lang="en-CA" sz="1100" dirty="0" smtClean="0"/>
              <a:t>Waste Eliminated</a:t>
            </a:r>
            <a:endParaRPr lang="en-CA" sz="1100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CA" sz="1100" dirty="0" smtClean="0"/>
              <a:t>- Defects</a:t>
            </a:r>
            <a:br>
              <a:rPr lang="en-CA" sz="1100" dirty="0" smtClean="0"/>
            </a:br>
            <a:r>
              <a:rPr lang="en-CA" sz="1100" dirty="0" smtClean="0"/>
              <a:t>- Over-processing</a:t>
            </a:r>
            <a:endParaRPr kumimoji="0" lang="en-CA" sz="1100" b="1" i="0" u="none" strike="noStrike" cap="none" spc="0" normalizeH="0" baseline="0" dirty="0">
              <a:ln>
                <a:noFill/>
              </a:ln>
              <a:solidFill>
                <a:srgbClr val="2A3990"/>
              </a:solidFill>
              <a:effectLst/>
              <a:uFillTx/>
              <a:sym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32040" y="1059582"/>
            <a:ext cx="2169376" cy="9387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CA" sz="1100" b="1" dirty="0" smtClean="0"/>
              <a:t>Different Approver Files:</a:t>
            </a:r>
            <a:r>
              <a:rPr kumimoji="0" lang="en-CA" sz="1100" b="1" i="0" u="none" strike="noStrike" cap="none" spc="0" normalizeH="0" dirty="0" smtClean="0">
                <a:ln>
                  <a:noFill/>
                </a:ln>
                <a:solidFill>
                  <a:srgbClr val="2A3990"/>
                </a:solidFill>
                <a:effectLst/>
                <a:uFillTx/>
                <a:sym typeface="Helvetica"/>
              </a:rPr>
              <a:t/>
            </a:r>
            <a:br>
              <a:rPr kumimoji="0" lang="en-CA" sz="1100" b="1" i="0" u="none" strike="noStrike" cap="none" spc="0" normalizeH="0" dirty="0" smtClean="0">
                <a:ln>
                  <a:noFill/>
                </a:ln>
                <a:solidFill>
                  <a:srgbClr val="2A3990"/>
                </a:solidFill>
                <a:effectLst/>
                <a:uFillTx/>
                <a:sym typeface="Helvetica"/>
              </a:rPr>
            </a:br>
            <a:r>
              <a:rPr lang="en-CA" sz="1100" dirty="0" smtClean="0"/>
              <a:t>Waste Eliminated</a:t>
            </a:r>
            <a:endParaRPr lang="en-CA" sz="1100" dirty="0"/>
          </a:p>
          <a:p>
            <a:pPr marL="171450" marR="0" indent="-1714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CA" sz="1100" dirty="0" smtClean="0"/>
              <a:t>Defects</a:t>
            </a:r>
            <a:endParaRPr lang="en-CA" sz="1100" dirty="0"/>
          </a:p>
          <a:p>
            <a:pPr marL="171450" marR="0" indent="-1714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CA" sz="1100" dirty="0" smtClean="0"/>
              <a:t>Over-processing</a:t>
            </a:r>
            <a:endParaRPr lang="en-CA" sz="1100" b="1" dirty="0"/>
          </a:p>
          <a:p>
            <a:pPr marL="171450" marR="0" indent="-1714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CA" sz="1100" dirty="0" smtClean="0"/>
              <a:t>File Inventory</a:t>
            </a:r>
            <a:endParaRPr lang="en-CA" sz="1100" dirty="0" smtClean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9"/>
          <p:cNvSpPr txBox="1">
            <a:spLocks noGrp="1"/>
          </p:cNvSpPr>
          <p:nvPr>
            <p:ph type="title"/>
          </p:nvPr>
        </p:nvSpPr>
        <p:spPr>
          <a:xfrm>
            <a:off x="311699" y="410000"/>
            <a:ext cx="8520602" cy="607803"/>
          </a:xfrm>
          <a:prstGeom prst="rect">
            <a:avLst/>
          </a:prstGeom>
        </p:spPr>
        <p:txBody>
          <a:bodyPr/>
          <a:lstStyle>
            <a:lvl1pPr defTabSz="850391">
              <a:defRPr sz="2700"/>
            </a:lvl1pPr>
          </a:lstStyle>
          <a:p>
            <a:r>
              <a:t>Group Reflection</a:t>
            </a:r>
          </a:p>
        </p:txBody>
      </p:sp>
      <p:sp>
        <p:nvSpPr>
          <p:cNvPr id="149" name="Shape 100"/>
          <p:cNvSpPr txBox="1">
            <a:spLocks noGrp="1"/>
          </p:cNvSpPr>
          <p:nvPr>
            <p:ph type="body" idx="1"/>
          </p:nvPr>
        </p:nvSpPr>
        <p:spPr>
          <a:xfrm>
            <a:off x="311699" y="893790"/>
            <a:ext cx="8520602" cy="367508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84047" indent="-288035" algn="just" defTabSz="768094">
              <a:buClr>
                <a:srgbClr val="000000"/>
              </a:buClr>
              <a:buSzPts val="1500"/>
              <a:defRPr sz="1500">
                <a:solidFill>
                  <a:srgbClr val="000000"/>
                </a:solidFill>
              </a:defRPr>
            </a:pPr>
            <a:r>
              <a:rPr dirty="0"/>
              <a:t>How </a:t>
            </a:r>
            <a:r>
              <a:rPr dirty="0" smtClean="0"/>
              <a:t>did </a:t>
            </a:r>
            <a:r>
              <a:rPr dirty="0"/>
              <a:t>you feel about this milestone? What did you like about it? What did you dislike</a:t>
            </a:r>
            <a:r>
              <a:rPr dirty="0" smtClean="0"/>
              <a:t>?</a:t>
            </a:r>
            <a:endParaRPr lang="en-CA" dirty="0"/>
          </a:p>
          <a:p>
            <a:pPr marL="931961" lvl="1" indent="-288035" algn="just" defTabSz="768094">
              <a:buClr>
                <a:srgbClr val="000000"/>
              </a:buClr>
              <a:buSzPts val="1500"/>
              <a:defRPr sz="1500">
                <a:solidFill>
                  <a:srgbClr val="000000"/>
                </a:solidFill>
              </a:defRPr>
            </a:pPr>
            <a:r>
              <a:rPr lang="en-CA" dirty="0" smtClean="0"/>
              <a:t>Difficult getting started.</a:t>
            </a:r>
          </a:p>
          <a:p>
            <a:pPr marL="931961" lvl="1" indent="-288035" algn="just" defTabSz="768094">
              <a:buClr>
                <a:srgbClr val="000000"/>
              </a:buClr>
              <a:buSzPts val="1500"/>
              <a:defRPr sz="1500">
                <a:solidFill>
                  <a:srgbClr val="000000"/>
                </a:solidFill>
              </a:defRPr>
            </a:pPr>
            <a:r>
              <a:rPr lang="en-CA" dirty="0" smtClean="0"/>
              <a:t>Helps with visualizing the solutions to the Kaizen problems.</a:t>
            </a:r>
          </a:p>
          <a:p>
            <a:pPr marL="931961" lvl="1" indent="-288035" algn="just" defTabSz="768094">
              <a:buClr>
                <a:srgbClr val="000000"/>
              </a:buClr>
              <a:buSzPts val="1500"/>
              <a:defRPr sz="1500">
                <a:solidFill>
                  <a:srgbClr val="000000"/>
                </a:solidFill>
              </a:defRPr>
            </a:pPr>
            <a:r>
              <a:rPr lang="en-CA" dirty="0" smtClean="0"/>
              <a:t>Updating the Future </a:t>
            </a:r>
            <a:r>
              <a:rPr lang="en-CA" dirty="0" err="1" smtClean="0"/>
              <a:t>VSM</a:t>
            </a:r>
            <a:r>
              <a:rPr lang="en-CA" dirty="0" smtClean="0"/>
              <a:t> with respect the idea sheets</a:t>
            </a:r>
          </a:p>
          <a:p>
            <a:pPr marL="384047" indent="-288035" algn="just" defTabSz="768094">
              <a:buClr>
                <a:srgbClr val="000000"/>
              </a:buClr>
              <a:buSzPts val="1500"/>
              <a:defRPr sz="1500">
                <a:solidFill>
                  <a:srgbClr val="000000"/>
                </a:solidFill>
              </a:defRPr>
            </a:pPr>
            <a:r>
              <a:rPr dirty="0" smtClean="0"/>
              <a:t>What </a:t>
            </a:r>
            <a:r>
              <a:rPr dirty="0"/>
              <a:t>did you learn about yourself as you collaborated and worked through this milestone</a:t>
            </a:r>
            <a:r>
              <a:rPr dirty="0" smtClean="0"/>
              <a:t>?</a:t>
            </a:r>
            <a:endParaRPr lang="en-CA" dirty="0"/>
          </a:p>
          <a:p>
            <a:pPr marL="931961" lvl="1" indent="-288035" algn="just" defTabSz="768094">
              <a:buClr>
                <a:srgbClr val="000000"/>
              </a:buClr>
              <a:buSzPts val="1500"/>
              <a:defRPr sz="1500">
                <a:solidFill>
                  <a:srgbClr val="000000"/>
                </a:solidFill>
              </a:defRPr>
            </a:pPr>
            <a:r>
              <a:rPr lang="en-CA" dirty="0" smtClean="0"/>
              <a:t>Everyone has different ideas for solutions. Solutions were chosen based on a group consensus. Group members has different insights which helps guide us to our FSM</a:t>
            </a:r>
            <a:endParaRPr dirty="0"/>
          </a:p>
          <a:p>
            <a:pPr marL="384047" indent="-288035" algn="just" defTabSz="768094">
              <a:buClr>
                <a:srgbClr val="000000"/>
              </a:buClr>
              <a:buSzPts val="1500"/>
              <a:defRPr sz="1500">
                <a:solidFill>
                  <a:srgbClr val="000000"/>
                </a:solidFill>
              </a:defRPr>
            </a:pPr>
            <a:r>
              <a:rPr dirty="0" smtClean="0"/>
              <a:t>How </a:t>
            </a:r>
            <a:r>
              <a:rPr dirty="0"/>
              <a:t>will you use what you have learned going </a:t>
            </a:r>
            <a:r>
              <a:rPr dirty="0" smtClean="0"/>
              <a:t>forward?</a:t>
            </a:r>
            <a:endParaRPr lang="en-CA" dirty="0" smtClean="0"/>
          </a:p>
          <a:p>
            <a:pPr marL="931961" lvl="1" indent="-288035" algn="just" defTabSz="768094">
              <a:buClr>
                <a:srgbClr val="000000"/>
              </a:buClr>
              <a:buSzPts val="1500"/>
              <a:defRPr sz="1500">
                <a:solidFill>
                  <a:srgbClr val="000000"/>
                </a:solidFill>
              </a:defRPr>
            </a:pPr>
            <a:r>
              <a:rPr lang="en-CA" dirty="0" smtClean="0"/>
              <a:t>We can use this to make improvements to an existing process</a:t>
            </a:r>
          </a:p>
          <a:p>
            <a:pPr marL="931961" lvl="1" indent="-288035" algn="just" defTabSz="768094">
              <a:buClr>
                <a:srgbClr val="000000"/>
              </a:buClr>
              <a:buSzPts val="1500"/>
              <a:defRPr sz="1500">
                <a:solidFill>
                  <a:srgbClr val="000000"/>
                </a:solidFill>
              </a:defRPr>
            </a:pPr>
            <a:r>
              <a:rPr lang="en-CA" dirty="0" smtClean="0"/>
              <a:t>Can use to to help visual the whole process and to develop the software solution</a:t>
            </a:r>
          </a:p>
          <a:p>
            <a:pPr marL="384047" indent="-288035" algn="just" defTabSz="768094">
              <a:buClr>
                <a:srgbClr val="000000"/>
              </a:buClr>
              <a:buSzPts val="1500"/>
              <a:defRPr sz="1500">
                <a:solidFill>
                  <a:srgbClr val="000000"/>
                </a:solidFill>
              </a:defRPr>
            </a:pPr>
            <a:r>
              <a:rPr lang="en-US" dirty="0" smtClean="0"/>
              <a:t>What </a:t>
            </a:r>
            <a:r>
              <a:rPr lang="en-US" dirty="0"/>
              <a:t>“stuff &amp; things” related to this milestone would you want help </a:t>
            </a:r>
            <a:r>
              <a:rPr lang="en-US" dirty="0" smtClean="0"/>
              <a:t>with?</a:t>
            </a:r>
            <a:endParaRPr lang="en-CA" dirty="0" smtClean="0"/>
          </a:p>
          <a:p>
            <a:pPr marL="931961" lvl="1" indent="-288035" algn="just" defTabSz="768094">
              <a:buClr>
                <a:srgbClr val="000000"/>
              </a:buClr>
              <a:buSzPts val="1500"/>
              <a:defRPr sz="1500">
                <a:solidFill>
                  <a:srgbClr val="000000"/>
                </a:solidFill>
              </a:defRPr>
            </a:pPr>
            <a:r>
              <a:rPr lang="en-CA" dirty="0" smtClean="0"/>
              <a:t>What happens when the analyst vets the request</a:t>
            </a:r>
          </a:p>
          <a:p>
            <a:pPr marL="931961" lvl="1" indent="-288035" algn="just" defTabSz="768094">
              <a:buClr>
                <a:srgbClr val="000000"/>
              </a:buClr>
              <a:buSzPts val="1500"/>
              <a:defRPr sz="1500">
                <a:solidFill>
                  <a:srgbClr val="000000"/>
                </a:solidFill>
              </a:defRPr>
            </a:pPr>
            <a:r>
              <a:rPr lang="en-CA" dirty="0"/>
              <a:t>Unsure whether an idea sheet for one kaizen burst solves another kaizen bursts as well.</a:t>
            </a:r>
            <a:endParaRPr lang="en-US" dirty="0" smtClean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2A3990"/>
      </a:lt1>
      <a:dk2>
        <a:srgbClr val="A7A7A7"/>
      </a:dk2>
      <a:lt2>
        <a:srgbClr val="535353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0000FF"/>
      </a:hlink>
      <a:folHlink>
        <a:srgbClr val="FF00FF"/>
      </a:folHlink>
    </a:clrScheme>
    <a:fontScheme name="Geometric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Geometric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A3990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2A399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2A399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Geometric">
  <a:themeElements>
    <a:clrScheme name="Geometric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0000FF"/>
      </a:hlink>
      <a:folHlink>
        <a:srgbClr val="FF00FF"/>
      </a:folHlink>
    </a:clrScheme>
    <a:fontScheme name="Geometric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Geometric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A3990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2A399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2A399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214</Words>
  <Application>Microsoft Office PowerPoint</Application>
  <PresentationFormat>On-screen Show (16:9)</PresentationFormat>
  <Paragraphs>32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Geometric</vt:lpstr>
      <vt:lpstr>ENSE 470 - Milestone 2</vt:lpstr>
      <vt:lpstr>PowerPoint Presentation</vt:lpstr>
      <vt:lpstr>PowerPoint Presentation</vt:lpstr>
      <vt:lpstr>PowerPoint Presentation</vt:lpstr>
      <vt:lpstr>Group Reflection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 470 - Milestone 2</dc:title>
  <cp:lastModifiedBy>Vincent</cp:lastModifiedBy>
  <cp:revision>6</cp:revision>
  <dcterms:modified xsi:type="dcterms:W3CDTF">2018-01-20T18:23:07Z</dcterms:modified>
</cp:coreProperties>
</file>