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470 - Milestone 1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571325"/>
            <a:ext cx="3596700" cy="24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Name: GGWP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Vincent Chan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Thiago De Melo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Shuaihao Zhao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Joe Emmanuel Samano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312200" y="4286425"/>
            <a:ext cx="25080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18, 2018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How did you feel about this milestone? What did you like about it? What did you dislike?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[Response here]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What did you learn about yourself as you collaborated and worked through this milestone?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[Response here]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How will you use what you have learned going forward?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[Response here]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What “stuff &amp; things” related to this milestone would you want help with?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000000"/>
                </a:solidFill>
              </a:rPr>
              <a:t>[Response here]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