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7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571325"/>
            <a:ext cx="35967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Name: GLHF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Vincent Chan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Thiago De Melo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Shuaihao Zhao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Joe Emmanuel Samano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312200" y="4286425"/>
            <a:ext cx="25080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</a:t>
            </a:r>
            <a:r>
              <a:rPr lang="en"/>
              <a:t>,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0" y="0"/>
            <a:ext cx="3962400" cy="48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Great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Convenient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Easy to Understand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350" y="0"/>
            <a:ext cx="5181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62875"/>
            <a:ext cx="85206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it was easy to navigate through, navigating to the executable file needs some work on.  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required for actually working on the project like what are the programs we need or how do can we make and see the changes in the project.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0395"/>
            <a:ext cx="9143999" cy="232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ATDD test case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</a:t>
            </a:r>
            <a:r>
              <a:rPr lang="en"/>
              <a:t>DD Review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ATDD was relatively easy to find on github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their ATDD test cases passed except for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related prompts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Analyst approvals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key </a:t>
            </a: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ATDD tests missed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escalation step from analyst to approver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 coding in the final product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related issues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3744"/>
          <a:stretch/>
        </p:blipFill>
        <p:spPr>
          <a:xfrm>
            <a:off x="311700" y="1592525"/>
            <a:ext cx="8601075" cy="16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8037"/>
          <a:stretch/>
        </p:blipFill>
        <p:spPr>
          <a:xfrm>
            <a:off x="266700" y="3500975"/>
            <a:ext cx="8610600" cy="8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 Approval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356097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also applicable for analyst denying access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88"/>
            <a:ext cx="83343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ATDD test cases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71700"/>
            <a:ext cx="4123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relating to the escalation of request to approvers were not covered despite being apart of the process flow.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291" y="1171700"/>
            <a:ext cx="4611708" cy="3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6312900" y="2776600"/>
            <a:ext cx="989100" cy="762000"/>
          </a:xfrm>
          <a:prstGeom prst="ellipse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ATDD test cases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Missing test cases relating to color codes seen by various types of users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52476" l="0" r="34010" t="0"/>
          <a:stretch/>
        </p:blipFill>
        <p:spPr>
          <a:xfrm>
            <a:off x="4011925" y="1878275"/>
            <a:ext cx="5132076" cy="2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49502" l="0" r="40863" t="0"/>
          <a:stretch/>
        </p:blipFill>
        <p:spPr>
          <a:xfrm>
            <a:off x="0" y="1878275"/>
            <a:ext cx="3991796" cy="20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Commit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good?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0" y="1017800"/>
            <a:ext cx="33927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Well organized code</a:t>
            </a:r>
            <a:endParaRPr sz="1600"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Well defined classes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 with basic knowledge of C# and PHP it is possible to understand what is happening</a:t>
            </a:r>
            <a:endParaRPr sz="1600"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and variables have meaningful name</a:t>
            </a:r>
            <a:endParaRPr sz="16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00" y="0"/>
            <a:ext cx="5675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better?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of the components is the default given by the framework.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for a name that is self explanatory.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19801"/>
          <a:stretch/>
        </p:blipFill>
        <p:spPr>
          <a:xfrm>
            <a:off x="1785938" y="2548975"/>
            <a:ext cx="55721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better?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POST method instead of GET method for passwords.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GET method is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visible to everyone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POST method is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invisible to others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3" y="1684153"/>
            <a:ext cx="5678974" cy="9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better?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017800"/>
            <a:ext cx="39942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use same name for different files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HELLs FrontEnd\Analyst.cs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HELLs FrontEnd\Data\Analyst.cs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conventions for file/classes naming.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DAO for classes that access the database.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3633" t="0"/>
          <a:stretch/>
        </p:blipFill>
        <p:spPr>
          <a:xfrm>
            <a:off x="4399675" y="0"/>
            <a:ext cx="4744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Discussion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064375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usage of this pattern is to create an instance of a web client with different settings. They created the interface called HttpClientFactory and add different kind of users through the class </a:t>
            </a:r>
            <a:r>
              <a:rPr lang="en"/>
              <a:t>HttpClientFactory.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00" y="2121863"/>
            <a:ext cx="3722375" cy="8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0" y="3021650"/>
            <a:ext cx="5921425" cy="18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pattern was used to solve the login session for this project. It’s used to prevent the creation of more than one instance of the same class.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9" y="2567750"/>
            <a:ext cx="5937975" cy="1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Pattern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method is used to change the type of session at run time through MSIL dynamic manipulation.  It is a good way to access data at runtime.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2257673"/>
            <a:ext cx="5029900" cy="9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Discussion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Three design patterns are applied in this project, which are the f</a:t>
            </a:r>
            <a:r>
              <a:rPr lang="en"/>
              <a:t>actory pattern, singleton pattern and reflection Pattern</a:t>
            </a:r>
            <a:r>
              <a:rPr lang="en"/>
              <a:t> The application of these patterns are suitable and accurate.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Reviewed team’s response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Completed Product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How did you feel about this milestone? What did you like about it? What did you dislike?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It is a good way of getting the perspective from other groups to improve our project and vice-versa.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What did you learn about yourself as you collaborated and worked through this milestone?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We realized on how we could improve our own project as we were reviewing the other group’s project.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How will you use what you have learned going forward?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We could apply the review methods we used in this milestone when reviewing other projects in the future.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It was difficult to refactor or review the code if not familiar.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638" y="849438"/>
            <a:ext cx="2950725" cy="34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28625"/>
            <a:ext cx="71628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681025"/>
            <a:ext cx="84010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490525"/>
            <a:ext cx="75342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25" y="0"/>
            <a:ext cx="6270674" cy="51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0" y="0"/>
            <a:ext cx="2873400" cy="4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Clean, Readable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Organize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Easy to navigate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