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CBCCD5"/>
          </a:solidFill>
        </a:fill>
      </a:tcStyle>
    </a:wholeTbl>
    <a:band2H>
      <a:tcTxStyle b="def" i="def"/>
      <a:tcStyle>
        <a:tcBdr/>
        <a:fill>
          <a:solidFill>
            <a:srgbClr val="E7E7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DECBCF"/>
          </a:solidFill>
        </a:fill>
      </a:tcStyle>
    </a:wholeTbl>
    <a:band2H>
      <a:tcTxStyle b="def" i="def"/>
      <a:tcStyle>
        <a:tcBdr/>
        <a:fill>
          <a:solidFill>
            <a:srgbClr val="EF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D5DBED"/>
          </a:solidFill>
        </a:fill>
      </a:tcStyle>
    </a:wholeTbl>
    <a:band2H>
      <a:tcTxStyle b="def" i="def"/>
      <a:tcStyle>
        <a:tcBdr/>
        <a:fill>
          <a:solidFill>
            <a:srgbClr val="EBEEF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E"/>
          </a:solidFill>
        </a:fill>
      </a:tcStyle>
    </a:wholeTbl>
    <a:band2H>
      <a:tcTxStyle b="def" i="def"/>
      <a:tcStyle>
        <a:tcBdr/>
        <a:fill>
          <a:solidFill>
            <a:srgbClr val="2A399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399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CBCCDB"/>
          </a:solidFill>
        </a:fill>
      </a:tcStyle>
    </a:wholeTbl>
    <a:band2H>
      <a:tcTxStyle b="def" i="def"/>
      <a:tcStyle>
        <a:tcBdr/>
        <a:fill>
          <a:solidFill>
            <a:srgbClr val="E7E7EE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508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6"/>
          <p:cNvGrpSpPr/>
          <p:nvPr/>
        </p:nvGrpSpPr>
        <p:grpSpPr>
          <a:xfrm>
            <a:off x="6098375" y="0"/>
            <a:ext cx="3045631" cy="2030580"/>
            <a:chOff x="0" y="0"/>
            <a:chExt cx="3045630" cy="2030579"/>
          </a:xfrm>
        </p:grpSpPr>
        <p:sp>
          <p:nvSpPr>
            <p:cNvPr id="17" name="Shape 17"/>
            <p:cNvSpPr/>
            <p:nvPr/>
          </p:nvSpPr>
          <p:spPr>
            <a:xfrm>
              <a:off x="2030427" y="10"/>
              <a:ext cx="1015204" cy="101520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8" name="Shape 18"/>
            <p:cNvSpPr/>
            <p:nvPr/>
          </p:nvSpPr>
          <p:spPr>
            <a:xfrm flipH="1">
              <a:off x="1015086" y="0"/>
              <a:ext cx="1015206" cy="1015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9" name="Shape 19"/>
            <p:cNvSpPr/>
            <p:nvPr/>
          </p:nvSpPr>
          <p:spPr>
            <a:xfrm flipH="1" rot="10800000">
              <a:off x="1015211" y="104"/>
              <a:ext cx="1015205" cy="101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0" y="94"/>
              <a:ext cx="1015206" cy="101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21" name="Shape 21"/>
            <p:cNvSpPr/>
            <p:nvPr/>
          </p:nvSpPr>
          <p:spPr>
            <a:xfrm rot="10800000">
              <a:off x="2030413" y="1015373"/>
              <a:ext cx="1015207" cy="101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</p:grpSp>
      <p:sp>
        <p:nvSpPr>
          <p:cNvPr id="23" name="Title Text"/>
          <p:cNvSpPr txBox="1"/>
          <p:nvPr>
            <p:ph type="title"/>
          </p:nvPr>
        </p:nvSpPr>
        <p:spPr>
          <a:xfrm>
            <a:off x="598100" y="1775222"/>
            <a:ext cx="8222100" cy="838804"/>
          </a:xfrm>
          <a:prstGeom prst="rect">
            <a:avLst/>
          </a:prstGeom>
        </p:spPr>
        <p:txBody>
          <a:bodyPr anchor="b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598088" y="2715909"/>
            <a:ext cx="8222100" cy="432904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1pPr>
            <a:lvl2pPr marL="228600" indent="4572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2pPr>
            <a:lvl3pPr marL="228600" indent="9144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3pPr>
            <a:lvl4pPr marL="228600" indent="13716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4pPr>
            <a:lvl5pPr marL="228600" indent="18288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 number"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Shape 70"/>
          <p:cNvGrpSpPr/>
          <p:nvPr/>
        </p:nvGrpSpPr>
        <p:grpSpPr>
          <a:xfrm>
            <a:off x="6098375" y="0"/>
            <a:ext cx="3045631" cy="2030580"/>
            <a:chOff x="0" y="0"/>
            <a:chExt cx="3045630" cy="2030579"/>
          </a:xfrm>
        </p:grpSpPr>
        <p:sp>
          <p:nvSpPr>
            <p:cNvPr id="116" name="Shape 71"/>
            <p:cNvSpPr/>
            <p:nvPr/>
          </p:nvSpPr>
          <p:spPr>
            <a:xfrm>
              <a:off x="2030427" y="10"/>
              <a:ext cx="1015204" cy="101520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17" name="Shape 72"/>
            <p:cNvSpPr/>
            <p:nvPr/>
          </p:nvSpPr>
          <p:spPr>
            <a:xfrm flipH="1">
              <a:off x="1015086" y="0"/>
              <a:ext cx="1015206" cy="1015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18" name="Shape 73"/>
            <p:cNvSpPr/>
            <p:nvPr/>
          </p:nvSpPr>
          <p:spPr>
            <a:xfrm flipH="1" rot="10800000">
              <a:off x="1015211" y="104"/>
              <a:ext cx="1015205" cy="101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19" name="Shape 74"/>
            <p:cNvSpPr/>
            <p:nvPr/>
          </p:nvSpPr>
          <p:spPr>
            <a:xfrm rot="10800000">
              <a:off x="0" y="94"/>
              <a:ext cx="1015206" cy="101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20" name="Shape 75"/>
            <p:cNvSpPr/>
            <p:nvPr/>
          </p:nvSpPr>
          <p:spPr>
            <a:xfrm rot="10800000">
              <a:off x="2030413" y="1015373"/>
              <a:ext cx="1015207" cy="101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</p:grpSp>
      <p:sp>
        <p:nvSpPr>
          <p:cNvPr id="122" name="Title Text"/>
          <p:cNvSpPr txBox="1"/>
          <p:nvPr>
            <p:ph type="title"/>
          </p:nvPr>
        </p:nvSpPr>
        <p:spPr>
          <a:xfrm>
            <a:off x="311698" y="1256049"/>
            <a:ext cx="8520604" cy="2030703"/>
          </a:xfrm>
          <a:prstGeom prst="rect">
            <a:avLst/>
          </a:prstGeom>
        </p:spPr>
        <p:txBody>
          <a:bodyPr anchor="b"/>
          <a:lstStyle>
            <a:lvl1pPr algn="ctr">
              <a:defRPr sz="12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half" idx="1"/>
          </p:nvPr>
        </p:nvSpPr>
        <p:spPr>
          <a:xfrm>
            <a:off x="311698" y="3369224"/>
            <a:ext cx="8520604" cy="1281904"/>
          </a:xfrm>
          <a:prstGeom prst="rect">
            <a:avLst/>
          </a:prstGeom>
        </p:spPr>
        <p:txBody>
          <a:bodyPr/>
          <a:lstStyle>
            <a:lvl1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Shape 30"/>
          <p:cNvGrpSpPr/>
          <p:nvPr/>
        </p:nvGrpSpPr>
        <p:grpSpPr>
          <a:xfrm>
            <a:off x="6098375" y="0"/>
            <a:ext cx="3045631" cy="2030580"/>
            <a:chOff x="0" y="0"/>
            <a:chExt cx="3045630" cy="2030579"/>
          </a:xfrm>
        </p:grpSpPr>
        <p:sp>
          <p:nvSpPr>
            <p:cNvPr id="41" name="Shape 31"/>
            <p:cNvSpPr/>
            <p:nvPr/>
          </p:nvSpPr>
          <p:spPr>
            <a:xfrm>
              <a:off x="2030427" y="10"/>
              <a:ext cx="1015204" cy="101520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42" name="Shape 32"/>
            <p:cNvSpPr/>
            <p:nvPr/>
          </p:nvSpPr>
          <p:spPr>
            <a:xfrm flipH="1">
              <a:off x="1015086" y="0"/>
              <a:ext cx="1015206" cy="1015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43" name="Shape 33"/>
            <p:cNvSpPr/>
            <p:nvPr/>
          </p:nvSpPr>
          <p:spPr>
            <a:xfrm flipH="1" rot="10800000">
              <a:off x="1015211" y="104"/>
              <a:ext cx="1015205" cy="101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44" name="Shape 34"/>
            <p:cNvSpPr/>
            <p:nvPr/>
          </p:nvSpPr>
          <p:spPr>
            <a:xfrm rot="10800000">
              <a:off x="0" y="94"/>
              <a:ext cx="1015206" cy="101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45" name="Shape 35"/>
            <p:cNvSpPr/>
            <p:nvPr/>
          </p:nvSpPr>
          <p:spPr>
            <a:xfrm rot="10800000">
              <a:off x="2030413" y="1015373"/>
              <a:ext cx="1015207" cy="101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</p:grpSp>
      <p:sp>
        <p:nvSpPr>
          <p:cNvPr id="47" name="Title Text"/>
          <p:cNvSpPr txBox="1"/>
          <p:nvPr>
            <p:ph type="title"/>
          </p:nvPr>
        </p:nvSpPr>
        <p:spPr>
          <a:xfrm>
            <a:off x="598100" y="2152344"/>
            <a:ext cx="8222100" cy="838803"/>
          </a:xfrm>
          <a:prstGeom prst="rect">
            <a:avLst/>
          </a:prstGeom>
        </p:spPr>
        <p:txBody>
          <a:bodyPr anchor="ctr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311698" y="1229975"/>
            <a:ext cx="3999904" cy="33390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indent="-317500">
              <a:buSzPts val="1400"/>
              <a:defRPr sz="1400"/>
            </a:lvl2pPr>
            <a:lvl3pPr indent="-317500">
              <a:buSzPts val="1400"/>
              <a:defRPr sz="1400"/>
            </a:lvl3pPr>
            <a:lvl4pPr indent="-317500">
              <a:buSzPts val="1400"/>
              <a:defRPr sz="1400"/>
            </a:lvl4pPr>
            <a:lvl5pPr indent="-3175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41"/>
          <p:cNvSpPr txBox="1"/>
          <p:nvPr>
            <p:ph type="body" sz="half" idx="13"/>
          </p:nvPr>
        </p:nvSpPr>
        <p:spPr>
          <a:xfrm>
            <a:off x="4832396" y="1229971"/>
            <a:ext cx="3999906" cy="333900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311698" y="555600"/>
            <a:ext cx="2808004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311698" y="1465804"/>
            <a:ext cx="2808004" cy="3103200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indent="-304800">
              <a:buSzPts val="1200"/>
              <a:defRPr sz="1200"/>
            </a:lvl2pPr>
            <a:lvl3pPr indent="-304800">
              <a:buSzPts val="1200"/>
              <a:defRPr sz="1200"/>
            </a:lvl3pPr>
            <a:lvl4pPr indent="-304800">
              <a:buSzPts val="1200"/>
              <a:defRPr sz="1200"/>
            </a:lvl4pPr>
            <a:lvl5pPr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 point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51"/>
          <p:cNvGrpSpPr/>
          <p:nvPr/>
        </p:nvGrpSpPr>
        <p:grpSpPr>
          <a:xfrm>
            <a:off x="6098375" y="0"/>
            <a:ext cx="3045631" cy="2030580"/>
            <a:chOff x="0" y="0"/>
            <a:chExt cx="3045630" cy="2030579"/>
          </a:xfrm>
        </p:grpSpPr>
        <p:sp>
          <p:nvSpPr>
            <p:cNvPr id="82" name="Shape 52"/>
            <p:cNvSpPr/>
            <p:nvPr/>
          </p:nvSpPr>
          <p:spPr>
            <a:xfrm>
              <a:off x="2030427" y="10"/>
              <a:ext cx="1015204" cy="101520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83" name="Shape 53"/>
            <p:cNvSpPr/>
            <p:nvPr/>
          </p:nvSpPr>
          <p:spPr>
            <a:xfrm flipH="1">
              <a:off x="1015086" y="0"/>
              <a:ext cx="1015206" cy="1015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84" name="Shape 54"/>
            <p:cNvSpPr/>
            <p:nvPr/>
          </p:nvSpPr>
          <p:spPr>
            <a:xfrm flipH="1" rot="10800000">
              <a:off x="1015211" y="104"/>
              <a:ext cx="1015205" cy="101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85" name="Shape 55"/>
            <p:cNvSpPr/>
            <p:nvPr/>
          </p:nvSpPr>
          <p:spPr>
            <a:xfrm rot="10800000">
              <a:off x="0" y="94"/>
              <a:ext cx="1015206" cy="101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86" name="Shape 56"/>
            <p:cNvSpPr/>
            <p:nvPr/>
          </p:nvSpPr>
          <p:spPr>
            <a:xfrm rot="10800000">
              <a:off x="2030413" y="1015373"/>
              <a:ext cx="1015207" cy="101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</p:grpSp>
      <p:sp>
        <p:nvSpPr>
          <p:cNvPr id="88" name="Title Text"/>
          <p:cNvSpPr txBox="1"/>
          <p:nvPr>
            <p:ph type="title"/>
          </p:nvPr>
        </p:nvSpPr>
        <p:spPr>
          <a:xfrm>
            <a:off x="490250" y="526348"/>
            <a:ext cx="5618701" cy="4090805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60"/>
          <p:cNvSpPr/>
          <p:nvPr/>
        </p:nvSpPr>
        <p:spPr>
          <a:xfrm>
            <a:off x="4572000" y="-178"/>
            <a:ext cx="4572000" cy="5143507"/>
          </a:xfrm>
          <a:prstGeom prst="rect">
            <a:avLst/>
          </a:prstGeom>
          <a:solidFill>
            <a:srgbClr val="2A399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97" name="Shape 61"/>
          <p:cNvSpPr/>
          <p:nvPr/>
        </p:nvSpPr>
        <p:spPr>
          <a:xfrm>
            <a:off x="5029675" y="4495500"/>
            <a:ext cx="468304" cy="4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65500" y="1151099"/>
            <a:ext cx="4045200" cy="1564503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265500" y="2768999"/>
            <a:ext cx="4045200" cy="1269302"/>
          </a:xfrm>
          <a:prstGeom prst="rect">
            <a:avLst/>
          </a:prstGeom>
        </p:spPr>
        <p:txBody>
          <a:bodyPr/>
          <a:lstStyle>
            <a:lvl1pPr marL="228600" indent="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4572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9144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3716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8288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64"/>
          <p:cNvSpPr txBox="1"/>
          <p:nvPr>
            <p:ph type="body" sz="half" idx="13"/>
          </p:nvPr>
        </p:nvSpPr>
        <p:spPr>
          <a:xfrm>
            <a:off x="4939500" y="724198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319499" y="4230575"/>
            <a:ext cx="5998803" cy="598804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hape 6"/>
          <p:cNvGrpSpPr/>
          <p:nvPr/>
        </p:nvGrpSpPr>
        <p:grpSpPr>
          <a:xfrm>
            <a:off x="0" y="3903667"/>
            <a:ext cx="9144000" cy="1239932"/>
            <a:chOff x="0" y="0"/>
            <a:chExt cx="9144000" cy="1239931"/>
          </a:xfrm>
        </p:grpSpPr>
        <p:sp>
          <p:nvSpPr>
            <p:cNvPr id="2" name="Shape 7"/>
            <p:cNvSpPr/>
            <p:nvPr/>
          </p:nvSpPr>
          <p:spPr>
            <a:xfrm>
              <a:off x="8154895" y="-1"/>
              <a:ext cx="989104" cy="987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3" name="Shape 8"/>
            <p:cNvSpPr/>
            <p:nvPr/>
          </p:nvSpPr>
          <p:spPr>
            <a:xfrm flipH="1">
              <a:off x="6181162" y="-1"/>
              <a:ext cx="989105" cy="987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4" name="Shape 9"/>
            <p:cNvSpPr/>
            <p:nvPr/>
          </p:nvSpPr>
          <p:spPr>
            <a:xfrm>
              <a:off x="7170273" y="1"/>
              <a:ext cx="989104" cy="98790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5" name="Shape 10"/>
            <p:cNvSpPr/>
            <p:nvPr/>
          </p:nvSpPr>
          <p:spPr>
            <a:xfrm rot="10800000">
              <a:off x="8154757" y="11"/>
              <a:ext cx="989104" cy="987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6" name="Shape 11"/>
            <p:cNvSpPr/>
            <p:nvPr/>
          </p:nvSpPr>
          <p:spPr>
            <a:xfrm>
              <a:off x="0" y="987928"/>
              <a:ext cx="9144000" cy="252004"/>
            </a:xfrm>
            <a:prstGeom prst="rect">
              <a:avLst/>
            </a:prstGeom>
            <a:solidFill>
              <a:srgbClr val="2A39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</p:grpSp>
      <p:sp>
        <p:nvSpPr>
          <p:cNvPr id="8" name="Title Text"/>
          <p:cNvSpPr txBox="1"/>
          <p:nvPr>
            <p:ph type="title"/>
          </p:nvPr>
        </p:nvSpPr>
        <p:spPr>
          <a:xfrm>
            <a:off x="311698" y="410000"/>
            <a:ext cx="8520604" cy="6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311698" y="1229875"/>
            <a:ext cx="8520604" cy="333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8672369" y="4680390"/>
            <a:ext cx="336763" cy="335201"/>
          </a:xfrm>
          <a:prstGeom prst="rect">
            <a:avLst/>
          </a:prstGeom>
          <a:ln w="12700">
            <a:miter lim="400000"/>
          </a:ln>
        </p:spPr>
        <p:txBody>
          <a:bodyPr wrap="none" lIns="91399" tIns="91399" rIns="91399" bIns="91399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●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1pPr>
      <a:lvl2pPr marL="9144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○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2pPr>
      <a:lvl3pPr marL="13716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■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3pPr>
      <a:lvl4pPr marL="18288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●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4pPr>
      <a:lvl5pPr marL="22860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○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5pPr>
      <a:lvl6pPr marL="2743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■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6pPr>
      <a:lvl7pPr marL="32004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●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7pPr>
      <a:lvl8pPr marL="36576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○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8pPr>
      <a:lvl9pPr marL="41148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■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85"/>
          <p:cNvSpPr txBox="1"/>
          <p:nvPr>
            <p:ph type="ctrTitle"/>
          </p:nvPr>
        </p:nvSpPr>
        <p:spPr>
          <a:xfrm>
            <a:off x="598100" y="1775222"/>
            <a:ext cx="8222099" cy="838800"/>
          </a:xfrm>
          <a:prstGeom prst="rect">
            <a:avLst/>
          </a:prstGeom>
        </p:spPr>
        <p:txBody>
          <a:bodyPr lIns="91399" tIns="91399" rIns="91399" bIns="91399"/>
          <a:lstStyle/>
          <a:p>
            <a:pPr/>
            <a:r>
              <a:t>ENSE 470 - Milestone 2</a:t>
            </a:r>
          </a:p>
        </p:txBody>
      </p:sp>
      <p:sp>
        <p:nvSpPr>
          <p:cNvPr id="141" name="Shape 86"/>
          <p:cNvSpPr txBox="1"/>
          <p:nvPr>
            <p:ph type="subTitle" sz="quarter" idx="1"/>
          </p:nvPr>
        </p:nvSpPr>
        <p:spPr>
          <a:xfrm>
            <a:off x="598097" y="2571325"/>
            <a:ext cx="3596706" cy="2409004"/>
          </a:xfrm>
          <a:prstGeom prst="rect">
            <a:avLst/>
          </a:prstGeom>
        </p:spPr>
        <p:txBody>
          <a:bodyPr lIns="91399" tIns="91399" rIns="91399" bIns="91399"/>
          <a:lstStyle/>
          <a:p>
            <a:pPr marL="0"/>
            <a:r>
              <a:t>Group Name: GLHF</a:t>
            </a:r>
          </a:p>
          <a:p>
            <a:pPr marL="0"/>
            <a:r>
              <a:t>Group Members:</a:t>
            </a:r>
            <a:endParaRPr sz="1800">
              <a:solidFill>
                <a:srgbClr val="434343"/>
              </a:solidFill>
            </a:endParaRPr>
          </a:p>
          <a:p>
            <a:pPr marL="457200" indent="-361950">
              <a:buClr>
                <a:srgbClr val="FFFFFF"/>
              </a:buClr>
              <a:buSzPts val="2100"/>
              <a:buFont typeface="Helvetica Neue"/>
              <a:buChar char="-"/>
            </a:pPr>
            <a:r>
              <a:t>Vincent Chan</a:t>
            </a:r>
            <a:endParaRPr sz="1800">
              <a:solidFill>
                <a:srgbClr val="434343"/>
              </a:solidFill>
            </a:endParaRPr>
          </a:p>
          <a:p>
            <a:pPr marL="457200" indent="-361950">
              <a:buClr>
                <a:srgbClr val="FFFFFF"/>
              </a:buClr>
              <a:buSzPts val="2100"/>
              <a:buFont typeface="Helvetica Neue"/>
              <a:buChar char="-"/>
            </a:pPr>
            <a:r>
              <a:t>Thiago De Melo</a:t>
            </a:r>
          </a:p>
          <a:p>
            <a:pPr marL="457200" indent="-361950">
              <a:buClr>
                <a:srgbClr val="FFFFFF"/>
              </a:buClr>
              <a:buSzPts val="2100"/>
              <a:buFont typeface="Helvetica Neue"/>
              <a:buChar char="-"/>
            </a:pPr>
            <a:r>
              <a:t>Shuaihao Zhao</a:t>
            </a:r>
            <a:endParaRPr sz="1800">
              <a:solidFill>
                <a:srgbClr val="434343"/>
              </a:solidFill>
            </a:endParaRPr>
          </a:p>
          <a:p>
            <a:pPr marL="457200" indent="-361950">
              <a:buClr>
                <a:srgbClr val="FFFFFF"/>
              </a:buClr>
              <a:buSzPts val="2100"/>
              <a:buFont typeface="Helvetica Neue"/>
              <a:buChar char="-"/>
            </a:pPr>
            <a:r>
              <a:t>Joe Emmanuel Samano</a:t>
            </a:r>
          </a:p>
        </p:txBody>
      </p:sp>
      <p:sp>
        <p:nvSpPr>
          <p:cNvPr id="142" name="Shape 87"/>
          <p:cNvSpPr txBox="1"/>
          <p:nvPr/>
        </p:nvSpPr>
        <p:spPr>
          <a:xfrm>
            <a:off x="6312197" y="4286425"/>
            <a:ext cx="2508005" cy="50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January 25,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36" descr="Shape 1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2005575" y="-2005575"/>
            <a:ext cx="5153101" cy="9164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41"/>
          <p:cNvSpPr txBox="1"/>
          <p:nvPr>
            <p:ph type="title"/>
          </p:nvPr>
        </p:nvSpPr>
        <p:spPr>
          <a:xfrm>
            <a:off x="598100" y="2152344"/>
            <a:ext cx="8222099" cy="838800"/>
          </a:xfrm>
          <a:prstGeom prst="rect">
            <a:avLst/>
          </a:prstGeom>
        </p:spPr>
        <p:txBody>
          <a:bodyPr/>
          <a:lstStyle/>
          <a:p>
            <a:pPr/>
            <a:r>
              <a:t>Future VSM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53" descr="Shape 1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" y="0"/>
            <a:ext cx="9144002" cy="51434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1" name="Shape 154"/>
          <p:cNvGrpSpPr/>
          <p:nvPr/>
        </p:nvGrpSpPr>
        <p:grpSpPr>
          <a:xfrm>
            <a:off x="546974" y="816358"/>
            <a:ext cx="1596302" cy="938701"/>
            <a:chOff x="0" y="0"/>
            <a:chExt cx="1596300" cy="938699"/>
          </a:xfrm>
        </p:grpSpPr>
        <p:sp>
          <p:nvSpPr>
            <p:cNvPr id="169" name="Rectangle"/>
            <p:cNvSpPr/>
            <p:nvPr/>
          </p:nvSpPr>
          <p:spPr>
            <a:xfrm>
              <a:off x="-1" y="0"/>
              <a:ext cx="1596302" cy="938700"/>
            </a:xfrm>
            <a:prstGeom prst="rect">
              <a:avLst/>
            </a:prstGeom>
            <a:solidFill>
              <a:srgbClr val="BABABA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100"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70" name="Wrong Approver: Waste Eliminated - User wait time - Over-processing - Unneeded Movement"/>
            <p:cNvSpPr txBox="1"/>
            <p:nvPr/>
          </p:nvSpPr>
          <p:spPr>
            <a:xfrm>
              <a:off x="-1" y="0"/>
              <a:ext cx="1596302" cy="862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sz="11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t>Wrong Approver:</a:t>
              </a:r>
              <a:br/>
              <a:r>
                <a:rPr b="0"/>
                <a:t>Waste Eliminated</a:t>
              </a:r>
              <a:br>
                <a:rPr b="0"/>
              </a:br>
              <a:r>
                <a:rPr b="0"/>
                <a:t>- User wait time</a:t>
              </a:r>
              <a:br>
                <a:rPr b="0"/>
              </a:br>
              <a:r>
                <a:rPr b="0"/>
                <a:t>- Over-processing</a:t>
              </a:r>
              <a:br>
                <a:rPr b="0"/>
              </a:br>
              <a:r>
                <a:rPr b="0"/>
                <a:t>- Unneeded Movement</a:t>
              </a:r>
            </a:p>
          </p:txBody>
        </p:sp>
      </p:grpSp>
      <p:grpSp>
        <p:nvGrpSpPr>
          <p:cNvPr id="174" name="Shape 155"/>
          <p:cNvGrpSpPr/>
          <p:nvPr/>
        </p:nvGrpSpPr>
        <p:grpSpPr>
          <a:xfrm>
            <a:off x="3314008" y="758807"/>
            <a:ext cx="1872301" cy="938701"/>
            <a:chOff x="0" y="0"/>
            <a:chExt cx="1872300" cy="938699"/>
          </a:xfrm>
        </p:grpSpPr>
        <p:sp>
          <p:nvSpPr>
            <p:cNvPr id="172" name="Rectangle"/>
            <p:cNvSpPr/>
            <p:nvPr/>
          </p:nvSpPr>
          <p:spPr>
            <a:xfrm>
              <a:off x="-1" y="0"/>
              <a:ext cx="1872302" cy="938700"/>
            </a:xfrm>
            <a:prstGeom prst="rect">
              <a:avLst/>
            </a:prstGeom>
            <a:solidFill>
              <a:srgbClr val="BABABA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3" name="Different Approval Types: Waste Eliminated - Signature inventory - Over-processing - Signature transportation"/>
            <p:cNvSpPr txBox="1"/>
            <p:nvPr/>
          </p:nvSpPr>
          <p:spPr>
            <a:xfrm>
              <a:off x="-1" y="0"/>
              <a:ext cx="1872302" cy="862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sz="11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t>Different Approval Types:</a:t>
              </a:r>
              <a:br/>
              <a:r>
                <a:rPr b="0"/>
                <a:t>Waste Eliminated</a:t>
              </a:r>
              <a:br>
                <a:rPr b="0"/>
              </a:br>
              <a:r>
                <a:rPr b="0"/>
                <a:t>- Signature inventory</a:t>
              </a:r>
              <a:br>
                <a:rPr b="0"/>
              </a:br>
              <a:r>
                <a:rPr b="0"/>
                <a:t>- Over-processing</a:t>
              </a:r>
              <a:br>
                <a:rPr b="0"/>
              </a:br>
              <a:r>
                <a:rPr b="0"/>
                <a:t>- Signature transportation</a:t>
              </a:r>
            </a:p>
          </p:txBody>
        </p:sp>
      </p:grpSp>
      <p:grpSp>
        <p:nvGrpSpPr>
          <p:cNvPr id="177" name="Shape 156"/>
          <p:cNvGrpSpPr/>
          <p:nvPr/>
        </p:nvGrpSpPr>
        <p:grpSpPr>
          <a:xfrm>
            <a:off x="881169" y="2835961"/>
            <a:ext cx="2160301" cy="769501"/>
            <a:chOff x="0" y="0"/>
            <a:chExt cx="2160299" cy="769500"/>
          </a:xfrm>
        </p:grpSpPr>
        <p:sp>
          <p:nvSpPr>
            <p:cNvPr id="175" name="Rectangle"/>
            <p:cNvSpPr/>
            <p:nvPr/>
          </p:nvSpPr>
          <p:spPr>
            <a:xfrm>
              <a:off x="0" y="-1"/>
              <a:ext cx="2160300" cy="769502"/>
            </a:xfrm>
            <a:prstGeom prst="rect">
              <a:avLst/>
            </a:prstGeom>
            <a:solidFill>
              <a:srgbClr val="BABABA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100"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76" name="Different Submission Types: Waste Eliminated - Submission transportation - Over-processing"/>
            <p:cNvSpPr txBox="1"/>
            <p:nvPr/>
          </p:nvSpPr>
          <p:spPr>
            <a:xfrm>
              <a:off x="0" y="-1"/>
              <a:ext cx="2160300" cy="70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sz="11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t>Different Submission Types:</a:t>
              </a:r>
              <a:br/>
              <a:r>
                <a:rPr b="0"/>
                <a:t>Waste Eliminated</a:t>
              </a:r>
              <a:br>
                <a:rPr b="0"/>
              </a:br>
              <a:r>
                <a:rPr b="0"/>
                <a:t>- Submission transportation</a:t>
              </a:r>
              <a:br>
                <a:rPr b="0"/>
              </a:br>
              <a:r>
                <a:rPr b="0"/>
                <a:t>- Over-processing</a:t>
              </a:r>
            </a:p>
          </p:txBody>
        </p:sp>
      </p:grpSp>
      <p:grpSp>
        <p:nvGrpSpPr>
          <p:cNvPr id="180" name="Shape 157"/>
          <p:cNvGrpSpPr/>
          <p:nvPr/>
        </p:nvGrpSpPr>
        <p:grpSpPr>
          <a:xfrm>
            <a:off x="3406390" y="3695720"/>
            <a:ext cx="2169301" cy="769501"/>
            <a:chOff x="0" y="0"/>
            <a:chExt cx="2169299" cy="769500"/>
          </a:xfrm>
        </p:grpSpPr>
        <p:sp>
          <p:nvSpPr>
            <p:cNvPr id="178" name="Rectangle"/>
            <p:cNvSpPr/>
            <p:nvPr/>
          </p:nvSpPr>
          <p:spPr>
            <a:xfrm>
              <a:off x="0" y="-1"/>
              <a:ext cx="2169300" cy="769502"/>
            </a:xfrm>
            <a:prstGeom prst="rect">
              <a:avLst/>
            </a:prstGeom>
            <a:solidFill>
              <a:srgbClr val="BABABA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100"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79" name="Different Means of contact: Waste Eliminated…"/>
            <p:cNvSpPr txBox="1"/>
            <p:nvPr/>
          </p:nvSpPr>
          <p:spPr>
            <a:xfrm>
              <a:off x="0" y="-1"/>
              <a:ext cx="2169300" cy="70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sz="11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t>Different Means of contact:</a:t>
              </a:r>
              <a:br/>
              <a:r>
                <a:rPr b="0"/>
                <a:t>Waste Eliminated</a:t>
              </a:r>
            </a:p>
            <a:p>
              <a:pPr>
                <a:defRPr sz="11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t>- Analyst Waiting</a:t>
              </a:r>
              <a:br/>
              <a:r>
                <a:t>- Over-processing</a:t>
              </a:r>
            </a:p>
          </p:txBody>
        </p:sp>
      </p:grpSp>
      <p:grpSp>
        <p:nvGrpSpPr>
          <p:cNvPr id="183" name="Shape 158"/>
          <p:cNvGrpSpPr/>
          <p:nvPr/>
        </p:nvGrpSpPr>
        <p:grpSpPr>
          <a:xfrm>
            <a:off x="6544726" y="1998284"/>
            <a:ext cx="2169301" cy="769501"/>
            <a:chOff x="0" y="0"/>
            <a:chExt cx="2169299" cy="769500"/>
          </a:xfrm>
        </p:grpSpPr>
        <p:sp>
          <p:nvSpPr>
            <p:cNvPr id="181" name="Rectangle"/>
            <p:cNvSpPr/>
            <p:nvPr/>
          </p:nvSpPr>
          <p:spPr>
            <a:xfrm>
              <a:off x="0" y="-1"/>
              <a:ext cx="2169300" cy="769502"/>
            </a:xfrm>
            <a:prstGeom prst="rect">
              <a:avLst/>
            </a:prstGeom>
            <a:solidFill>
              <a:srgbClr val="BABABA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100"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82" name="Confusing Acronyms: Waste Eliminated…"/>
            <p:cNvSpPr txBox="1"/>
            <p:nvPr/>
          </p:nvSpPr>
          <p:spPr>
            <a:xfrm>
              <a:off x="0" y="-1"/>
              <a:ext cx="2169300" cy="70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sz="11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t>Confusing Acronyms:</a:t>
              </a:r>
              <a:br/>
              <a:r>
                <a:rPr b="0"/>
                <a:t>Waste Eliminated</a:t>
              </a:r>
            </a:p>
            <a:p>
              <a:pPr>
                <a:defRPr sz="11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t>- Defects</a:t>
              </a:r>
              <a:br/>
              <a:r>
                <a:t>- Over-processing</a:t>
              </a:r>
            </a:p>
          </p:txBody>
        </p:sp>
      </p:grpSp>
      <p:grpSp>
        <p:nvGrpSpPr>
          <p:cNvPr id="186" name="Shape 159"/>
          <p:cNvGrpSpPr/>
          <p:nvPr/>
        </p:nvGrpSpPr>
        <p:grpSpPr>
          <a:xfrm>
            <a:off x="5277489" y="973206"/>
            <a:ext cx="2169301" cy="938701"/>
            <a:chOff x="0" y="0"/>
            <a:chExt cx="2169299" cy="938699"/>
          </a:xfrm>
        </p:grpSpPr>
        <p:sp>
          <p:nvSpPr>
            <p:cNvPr id="184" name="Rectangle"/>
            <p:cNvSpPr/>
            <p:nvPr/>
          </p:nvSpPr>
          <p:spPr>
            <a:xfrm>
              <a:off x="0" y="0"/>
              <a:ext cx="2169300" cy="938700"/>
            </a:xfrm>
            <a:prstGeom prst="rect">
              <a:avLst/>
            </a:prstGeom>
            <a:solidFill>
              <a:srgbClr val="BABABA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85" name="Different Approver Files: Waste Eliminated…"/>
            <p:cNvSpPr txBox="1"/>
            <p:nvPr/>
          </p:nvSpPr>
          <p:spPr>
            <a:xfrm>
              <a:off x="0" y="0"/>
              <a:ext cx="2169300" cy="862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sz="11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t>Different Approver Files:</a:t>
              </a:r>
              <a:br/>
              <a:r>
                <a:rPr b="0"/>
                <a:t>Waste Eliminated</a:t>
              </a:r>
            </a:p>
            <a:p>
              <a:pPr marL="171450" indent="-171450">
                <a:buClr>
                  <a:srgbClr val="2A3990"/>
                </a:buClr>
                <a:buSzPts val="1100"/>
                <a:buFont typeface="Helvetica Neue"/>
                <a:buChar char="-"/>
                <a:defRPr sz="11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t>Defects</a:t>
              </a:r>
            </a:p>
            <a:p>
              <a:pPr marL="171450" indent="-171450">
                <a:buClr>
                  <a:srgbClr val="2A3990"/>
                </a:buClr>
                <a:buSzPts val="1100"/>
                <a:buFont typeface="Helvetica Neue"/>
                <a:buChar char="-"/>
                <a:defRPr sz="11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t>Over-processing</a:t>
              </a:r>
              <a:endParaRPr b="1"/>
            </a:p>
            <a:p>
              <a:pPr marL="171450" indent="-171450">
                <a:buClr>
                  <a:srgbClr val="2A3990"/>
                </a:buClr>
                <a:buSzPts val="1100"/>
                <a:buFont typeface="Helvetica Neue"/>
                <a:buChar char="-"/>
                <a:defRPr sz="11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t>File Inventory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46"/>
          <p:cNvSpPr txBox="1"/>
          <p:nvPr>
            <p:ph type="title"/>
          </p:nvPr>
        </p:nvSpPr>
        <p:spPr>
          <a:xfrm>
            <a:off x="311697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Current VSM Process flow</a:t>
            </a:r>
          </a:p>
        </p:txBody>
      </p:sp>
      <p:sp>
        <p:nvSpPr>
          <p:cNvPr id="189" name="Shape 147"/>
          <p:cNvSpPr txBox="1"/>
          <p:nvPr>
            <p:ph type="body" idx="1"/>
          </p:nvPr>
        </p:nvSpPr>
        <p:spPr>
          <a:xfrm>
            <a:off x="311697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pic>
        <p:nvPicPr>
          <p:cNvPr id="190" name="Shape 148" descr="Shape 14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2446488" y="-1516165"/>
            <a:ext cx="4251027" cy="91450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64"/>
          <p:cNvSpPr txBox="1"/>
          <p:nvPr>
            <p:ph type="title"/>
          </p:nvPr>
        </p:nvSpPr>
        <p:spPr>
          <a:xfrm>
            <a:off x="311697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Future VSM Process flow</a:t>
            </a:r>
          </a:p>
        </p:txBody>
      </p:sp>
      <p:sp>
        <p:nvSpPr>
          <p:cNvPr id="193" name="Shape 165"/>
          <p:cNvSpPr txBox="1"/>
          <p:nvPr>
            <p:ph type="body" idx="1"/>
          </p:nvPr>
        </p:nvSpPr>
        <p:spPr>
          <a:xfrm>
            <a:off x="311697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pic>
        <p:nvPicPr>
          <p:cNvPr id="194" name="Shape 166" descr="Shape 16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78775"/>
            <a:ext cx="9144000" cy="4164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71"/>
          <p:cNvSpPr txBox="1"/>
          <p:nvPr>
            <p:ph type="title"/>
          </p:nvPr>
        </p:nvSpPr>
        <p:spPr>
          <a:xfrm>
            <a:off x="311698" y="410000"/>
            <a:ext cx="8520602" cy="607801"/>
          </a:xfrm>
          <a:prstGeom prst="rect">
            <a:avLst/>
          </a:prstGeom>
        </p:spPr>
        <p:txBody>
          <a:bodyPr lIns="91399" tIns="91399" rIns="91399" bIns="91399"/>
          <a:lstStyle>
            <a:lvl1pPr>
              <a:defRPr sz="2700"/>
            </a:lvl1pPr>
          </a:lstStyle>
          <a:p>
            <a:pPr/>
            <a:r>
              <a:t>Group Reflection</a:t>
            </a:r>
          </a:p>
        </p:txBody>
      </p:sp>
      <p:sp>
        <p:nvSpPr>
          <p:cNvPr id="197" name="Shape 172"/>
          <p:cNvSpPr txBox="1"/>
          <p:nvPr>
            <p:ph type="body" idx="1"/>
          </p:nvPr>
        </p:nvSpPr>
        <p:spPr>
          <a:xfrm>
            <a:off x="311698" y="893789"/>
            <a:ext cx="8520602" cy="3675002"/>
          </a:xfrm>
          <a:prstGeom prst="rect">
            <a:avLst/>
          </a:prstGeom>
        </p:spPr>
        <p:txBody>
          <a:bodyPr lIns="91399" tIns="91399" rIns="91399" bIns="91399"/>
          <a:lstStyle/>
          <a:p>
            <a:pPr marL="384046" indent="-288033" algn="just">
              <a:lnSpc>
                <a:spcPct val="104999"/>
              </a:lnSpc>
              <a:buClr>
                <a:srgbClr val="000000"/>
              </a:buClr>
              <a:buSzPts val="1500"/>
              <a:defRPr sz="1500">
                <a:solidFill>
                  <a:srgbClr val="000000"/>
                </a:solidFill>
              </a:defRPr>
            </a:pPr>
            <a:r>
              <a:t>How did you feel about this milestone? What did you like about it? What did you dislike?</a:t>
            </a:r>
          </a:p>
          <a:p>
            <a:pPr lvl="1" marL="931961" indent="-288035" algn="just">
              <a:lnSpc>
                <a:spcPct val="104999"/>
              </a:lnSpc>
              <a:buClr>
                <a:srgbClr val="000000"/>
              </a:buClr>
              <a:buSzPts val="1500"/>
              <a:defRPr sz="1500">
                <a:solidFill>
                  <a:srgbClr val="000000"/>
                </a:solidFill>
              </a:defRPr>
            </a:pPr>
            <a:r>
              <a:t>Difficult getting started.</a:t>
            </a:r>
          </a:p>
          <a:p>
            <a:pPr lvl="1" marL="931961" indent="-288035" algn="just">
              <a:lnSpc>
                <a:spcPct val="104999"/>
              </a:lnSpc>
              <a:buClr>
                <a:srgbClr val="000000"/>
              </a:buClr>
              <a:buSzPts val="1500"/>
              <a:defRPr sz="1500">
                <a:solidFill>
                  <a:srgbClr val="000000"/>
                </a:solidFill>
              </a:defRPr>
            </a:pPr>
            <a:r>
              <a:t>Helps with visualizing the solutions to the Kaizen problems.</a:t>
            </a:r>
          </a:p>
          <a:p>
            <a:pPr lvl="1" marL="931961" indent="-288035" algn="just">
              <a:lnSpc>
                <a:spcPct val="104999"/>
              </a:lnSpc>
              <a:buClr>
                <a:srgbClr val="000000"/>
              </a:buClr>
              <a:buSzPts val="1500"/>
              <a:defRPr sz="1500">
                <a:solidFill>
                  <a:srgbClr val="000000"/>
                </a:solidFill>
              </a:defRPr>
            </a:pPr>
            <a:r>
              <a:t>Updating the Future VSM with respect the idea sheets</a:t>
            </a:r>
          </a:p>
          <a:p>
            <a:pPr marL="384046" indent="-288033" algn="just">
              <a:lnSpc>
                <a:spcPct val="104999"/>
              </a:lnSpc>
              <a:buClr>
                <a:srgbClr val="000000"/>
              </a:buClr>
              <a:buSzPts val="1500"/>
              <a:defRPr sz="1500">
                <a:solidFill>
                  <a:srgbClr val="000000"/>
                </a:solidFill>
              </a:defRPr>
            </a:pPr>
            <a:r>
              <a:t>What did you learn about yourself as you collaborated and worked through this milestone?</a:t>
            </a:r>
          </a:p>
          <a:p>
            <a:pPr lvl="1" marL="931961" indent="-288035" algn="just">
              <a:lnSpc>
                <a:spcPct val="104999"/>
              </a:lnSpc>
              <a:buClr>
                <a:srgbClr val="000000"/>
              </a:buClr>
              <a:buSzPts val="1500"/>
              <a:defRPr sz="1500">
                <a:solidFill>
                  <a:srgbClr val="000000"/>
                </a:solidFill>
              </a:defRPr>
            </a:pPr>
            <a:r>
              <a:t>Everyone has different ideas for solutions. Solutions were chosen based on a group consensus. Group members has different insights which helps guide us to our FSM</a:t>
            </a:r>
          </a:p>
          <a:p>
            <a:pPr marL="384046" indent="-288033" algn="just">
              <a:lnSpc>
                <a:spcPct val="104999"/>
              </a:lnSpc>
              <a:buClr>
                <a:srgbClr val="000000"/>
              </a:buClr>
              <a:buSzPts val="1500"/>
              <a:defRPr sz="1500">
                <a:solidFill>
                  <a:srgbClr val="000000"/>
                </a:solidFill>
              </a:defRPr>
            </a:pPr>
            <a:r>
              <a:t>How will you use what you have learned going forward?</a:t>
            </a:r>
          </a:p>
          <a:p>
            <a:pPr lvl="1" marL="931961" indent="-288035" algn="just">
              <a:lnSpc>
                <a:spcPct val="104999"/>
              </a:lnSpc>
              <a:buClr>
                <a:srgbClr val="000000"/>
              </a:buClr>
              <a:buSzPts val="1500"/>
              <a:defRPr sz="1500">
                <a:solidFill>
                  <a:srgbClr val="000000"/>
                </a:solidFill>
              </a:defRPr>
            </a:pPr>
            <a:r>
              <a:t>We can use this to make improvements to an existing process</a:t>
            </a:r>
          </a:p>
          <a:p>
            <a:pPr lvl="1" marL="931961" indent="-288035" algn="just">
              <a:lnSpc>
                <a:spcPct val="104999"/>
              </a:lnSpc>
              <a:buClr>
                <a:srgbClr val="000000"/>
              </a:buClr>
              <a:buSzPts val="1500"/>
              <a:defRPr sz="1500">
                <a:solidFill>
                  <a:srgbClr val="000000"/>
                </a:solidFill>
              </a:defRPr>
            </a:pPr>
            <a:r>
              <a:t>Can use to to help visual the whole process and to develop the software solution</a:t>
            </a:r>
          </a:p>
          <a:p>
            <a:pPr marL="384046" indent="-288033" algn="just">
              <a:lnSpc>
                <a:spcPct val="104999"/>
              </a:lnSpc>
              <a:buClr>
                <a:srgbClr val="000000"/>
              </a:buClr>
              <a:buSzPts val="1500"/>
              <a:defRPr sz="1500">
                <a:solidFill>
                  <a:srgbClr val="000000"/>
                </a:solidFill>
              </a:defRPr>
            </a:pPr>
            <a:r>
              <a:t>What “stuff &amp; things” related to this milestone would you want help with?</a:t>
            </a:r>
          </a:p>
          <a:p>
            <a:pPr lvl="1" marL="931961" indent="-288035" algn="just">
              <a:lnSpc>
                <a:spcPct val="104999"/>
              </a:lnSpc>
              <a:buClr>
                <a:srgbClr val="000000"/>
              </a:buClr>
              <a:buSzPts val="1500"/>
              <a:defRPr sz="1500">
                <a:solidFill>
                  <a:srgbClr val="000000"/>
                </a:solidFill>
              </a:defRPr>
            </a:pPr>
            <a:r>
              <a:t>Unsure whether an idea sheet for one kaizen burst solves another kaizen bursts as well.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92" descr="Shape 9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97"/>
          <p:cNvSpPr txBox="1"/>
          <p:nvPr>
            <p:ph type="title"/>
          </p:nvPr>
        </p:nvSpPr>
        <p:spPr>
          <a:xfrm>
            <a:off x="598100" y="2152344"/>
            <a:ext cx="8222099" cy="838800"/>
          </a:xfrm>
          <a:prstGeom prst="rect">
            <a:avLst/>
          </a:prstGeom>
        </p:spPr>
        <p:txBody>
          <a:bodyPr/>
          <a:lstStyle/>
          <a:p>
            <a:pPr/>
            <a:r>
              <a:t>Theme 1: Too many options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02" descr="Shape 10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1" cy="5143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07" descr="Shape 10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12"/>
          <p:cNvSpPr txBox="1"/>
          <p:nvPr>
            <p:ph type="title"/>
          </p:nvPr>
        </p:nvSpPr>
        <p:spPr>
          <a:xfrm>
            <a:off x="311697" y="410000"/>
            <a:ext cx="8520602" cy="607801"/>
          </a:xfrm>
          <a:prstGeom prst="rect">
            <a:avLst/>
          </a:prstGeom>
        </p:spPr>
        <p:txBody>
          <a:bodyPr/>
          <a:lstStyle/>
          <a:p>
            <a:pPr defTabSz="850391">
              <a:defRPr sz="2790"/>
            </a:pPr>
          </a:p>
        </p:txBody>
      </p:sp>
      <p:sp>
        <p:nvSpPr>
          <p:cNvPr id="153" name="Shape 113"/>
          <p:cNvSpPr txBox="1"/>
          <p:nvPr>
            <p:ph type="body" idx="1"/>
          </p:nvPr>
        </p:nvSpPr>
        <p:spPr>
          <a:xfrm>
            <a:off x="311697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pic>
        <p:nvPicPr>
          <p:cNvPr id="154" name="Shape 114" descr="Shape 1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19"/>
          <p:cNvSpPr txBox="1"/>
          <p:nvPr>
            <p:ph type="title"/>
          </p:nvPr>
        </p:nvSpPr>
        <p:spPr>
          <a:xfrm>
            <a:off x="598100" y="2152344"/>
            <a:ext cx="8222099" cy="838800"/>
          </a:xfrm>
          <a:prstGeom prst="rect">
            <a:avLst/>
          </a:prstGeom>
        </p:spPr>
        <p:txBody>
          <a:bodyPr/>
          <a:lstStyle/>
          <a:p>
            <a:pPr/>
            <a:r>
              <a:t>Theme 2: Unified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24"/>
          <p:cNvSpPr txBox="1"/>
          <p:nvPr>
            <p:ph type="title"/>
          </p:nvPr>
        </p:nvSpPr>
        <p:spPr>
          <a:xfrm>
            <a:off x="311697" y="410000"/>
            <a:ext cx="8520602" cy="607801"/>
          </a:xfrm>
          <a:prstGeom prst="rect">
            <a:avLst/>
          </a:prstGeom>
        </p:spPr>
        <p:txBody>
          <a:bodyPr/>
          <a:lstStyle/>
          <a:p>
            <a:pPr defTabSz="850391">
              <a:defRPr sz="2790"/>
            </a:pPr>
          </a:p>
        </p:txBody>
      </p:sp>
      <p:sp>
        <p:nvSpPr>
          <p:cNvPr id="159" name="Shape 125"/>
          <p:cNvSpPr txBox="1"/>
          <p:nvPr>
            <p:ph type="body" idx="1"/>
          </p:nvPr>
        </p:nvSpPr>
        <p:spPr>
          <a:xfrm>
            <a:off x="311697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pic>
        <p:nvPicPr>
          <p:cNvPr id="160" name="Shape 126" descr="Shape 1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9144002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31" descr="Shape 1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FFFFFF"/>
      </a:dk1>
      <a:lt1>
        <a:srgbClr val="2A3990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Geometric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A399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Geometric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A399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