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5"/>
  </p:normalViewPr>
  <p:slideViewPr>
    <p:cSldViewPr snapToGrid="0">
      <p:cViewPr varScale="1">
        <p:scale>
          <a:sx n="101" d="100"/>
          <a:sy n="101" d="100"/>
        </p:scale>
        <p:origin x="154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6618-E4E2-C53A-4768-28DAC71DC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6B6FB-D544-05AC-EE0A-7FD957681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62C1-C972-249E-D849-6901C638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CE0EA-0577-E463-F9E9-7BE1FE2B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976D1-271B-2708-8CA6-1C0C7025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17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EE99-744F-AF36-D53D-00EF1D56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480D8-2E43-6338-0F4C-EF810916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EB556-47C0-A248-9353-19962FF5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130FC-D481-11B2-96C8-3954200D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07124-E8B3-8FD7-BF94-E4A76DC9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5B878-36D5-0135-0405-7A4500182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00612-E8D1-F6FE-E953-DC869529C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2370-52DC-12CC-F095-CE4E3D8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81859-C6C0-88F7-A129-0F3F6F96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6B5DE-A814-B0CC-486C-5BEDFC44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6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ABBE-25F9-6CEC-B3F5-527AAB78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3CF4E-AE7E-2DFF-73EF-018D53B7C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57E56-653B-09F4-3271-3180BCD1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45A08-E95C-C909-EFD5-AADB71FC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7588-4FD1-493A-0A1B-6CF919FC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191F-0530-AD99-335E-CEA57027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ADBB7-C911-BCFB-81A2-CDFDA3BB4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AE63B-345B-74F7-B07C-F78AB2CF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8237-F132-C3CE-7955-CFD34E76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BB6B7-8F04-2B14-1782-70FE9C2DD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57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E0206-ED2B-973C-37CB-DADD3709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C06FE-8C93-8D6D-33EC-6E3FD671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09AC8-5BB8-F2E5-7F73-AEA70E54D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EE61-93D0-DF7A-55CF-FEE714BC4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73546-545E-28EF-DF24-C43D3827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F6068-951C-77EA-119D-BD78D163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7908-4D58-64DD-9881-37F98C28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DF1A6-E9F7-5014-6C7C-57F8A584C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48633-8FBE-254E-80D6-D3F8F65A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0172E-3E69-9263-0962-B8428B766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68D27A-72EC-4CD1-ECBB-C6042553B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066A17-11C2-A79B-848D-92FB87F9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DD9A5-A6BC-EE61-9F40-519F0218E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0D8D7-BCED-0CD5-89F3-01B5C76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2373-2823-B268-2772-14C0F9D4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6468C-3C73-FAA3-5941-570F6C5C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474DA-02B9-AF4D-DC60-CBEFD774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CE5B-B6E7-4786-DB49-FCAF1927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0BF19-1820-CEB7-82E6-F828638D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4A457-AA1B-693E-89FC-F162C493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7B182-638E-FC5B-D711-75A8F69E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D373-7BFD-350E-A45C-CFA4CB7D5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23A8-DD7E-4BDA-FE69-2040C14D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9CB24-4ABF-F4A3-F653-9E96A7376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4F875-8FAF-2C32-FD60-1AB2AA5D1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5B96D-8839-B52D-7040-0ECCA4473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12208-41AB-D07E-8D8A-8B1364AF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2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79D6-0DA8-DA8D-DCB5-E81EB08B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2045F-50B3-B26C-2B47-46FEDC5E3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58700-C5F1-45B0-3D40-6E7A1937B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F28AD-5B8D-38C2-FB20-83190551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A3FFE-FBF1-0EC3-7846-4C06BC4F6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EAAA7-FA36-C522-9C03-A460E23BA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AEA6CD-05E3-673D-BBC6-A447331F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0B66-C2A0-0B81-6796-EC70E0DA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468E-F383-4A98-D070-B8DA12DE9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DAA4D-2DD7-B04C-A9A8-4DBE8BAD668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9ED44-4A7B-2082-B82E-8E958B51E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D5FC-C0B6-1072-ED3D-8E97F06BA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DDC37-AB7F-6C40-B444-23E208DA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2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ans/draft-ybam-rfc8561bis/issues" TargetMode="External"/><Relationship Id="rId2" Type="http://schemas.openxmlformats.org/officeDocument/2006/relationships/hyperlink" Target="https://github.com/samans/draft-ybam-rfc8561b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ns/draft-ybam-rfc8561bis/tree/main/minut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C19-B6DD-3865-7883-8D42A46FD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A YANG Data Model for Microwave Radio Link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D7B76-D591-8356-D7C4-2EA6D34800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Inter"/>
              </a:rPr>
              <a:t>draft-ybam-rfc8561bis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31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CAA2-6A72-7A81-95FF-A184F6CF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RFC8561 and ID for rfc8561bis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83C59-EDCE-6E9F-4C3A-D6A197D77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RFC8561</a:t>
            </a:r>
          </a:p>
          <a:p>
            <a:pPr lvl="1"/>
            <a:r>
              <a:rPr lang="en-US" dirty="0"/>
              <a:t>Published in June 2019, this RFC provides a YANG data model for Microwave Radio Link.</a:t>
            </a:r>
          </a:p>
          <a:p>
            <a:pPr lvl="1"/>
            <a:r>
              <a:rPr lang="en-US" dirty="0"/>
              <a:t>Example Instance data is provided an Appendix</a:t>
            </a:r>
          </a:p>
          <a:p>
            <a:r>
              <a:rPr lang="en-US" dirty="0"/>
              <a:t>draft-ybam-rfc8561bis</a:t>
            </a:r>
          </a:p>
          <a:p>
            <a:pPr lvl="1"/>
            <a:r>
              <a:rPr lang="en-US" dirty="0"/>
              <a:t>First individual draft started in Oct 2023.</a:t>
            </a:r>
          </a:p>
          <a:p>
            <a:pPr lvl="1"/>
            <a:r>
              <a:rPr lang="en-US" dirty="0"/>
              <a:t>Purpose is to add functionality and align with work from ETSI plug-fests to provide a single standard model for microwave radio links</a:t>
            </a:r>
          </a:p>
          <a:p>
            <a:pPr lvl="1"/>
            <a:endParaRPr lang="en-US" dirty="0"/>
          </a:p>
          <a:p>
            <a:r>
              <a:rPr lang="en-US" dirty="0"/>
              <a:t>Goal is to get CCAMP working group adoption</a:t>
            </a:r>
          </a:p>
        </p:txBody>
      </p:sp>
    </p:spTree>
    <p:extLst>
      <p:ext uri="{BB962C8B-B14F-4D97-AF65-F5344CB8AC3E}">
        <p14:creationId xmlns:p14="http://schemas.microsoft.com/office/powerpoint/2010/main" val="35762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C14B-54AB-D251-EBDA-C6A7F5B7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5B3E-CBC5-427D-6F18-6CC875B4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https://github.com/samans/draft-ybam-rfc8561bis</a:t>
            </a:r>
            <a:endParaRPr lang="en-US" dirty="0"/>
          </a:p>
          <a:p>
            <a:r>
              <a:rPr lang="en-US" dirty="0"/>
              <a:t>Issues list: </a:t>
            </a:r>
            <a:r>
              <a:rPr lang="en-US" dirty="0">
                <a:hlinkClick r:id="rId3"/>
              </a:rPr>
              <a:t>https://github.com/samans/draft-ybam-rfc8561bis/issues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Band and Carrier Aggregation</a:t>
            </a:r>
          </a:p>
          <a:p>
            <a:r>
              <a:rPr lang="en-US" dirty="0"/>
              <a:t>Fixing coding-modulations</a:t>
            </a:r>
          </a:p>
          <a:p>
            <a:r>
              <a:rPr lang="en-US" dirty="0"/>
              <a:t>Radio-Signal-Id</a:t>
            </a:r>
          </a:p>
          <a:p>
            <a:r>
              <a:rPr lang="en-US" dirty="0"/>
              <a:t>XPIC</a:t>
            </a:r>
          </a:p>
          <a:p>
            <a:r>
              <a:rPr lang="en-US" dirty="0"/>
              <a:t>Alignment with ETSI work</a:t>
            </a:r>
          </a:p>
          <a:p>
            <a:r>
              <a:rPr lang="en-US" dirty="0"/>
              <a:t>Several editorials and guidelines related fixes</a:t>
            </a:r>
          </a:p>
        </p:txBody>
      </p:sp>
    </p:spTree>
    <p:extLst>
      <p:ext uri="{BB962C8B-B14F-4D97-AF65-F5344CB8AC3E}">
        <p14:creationId xmlns:p14="http://schemas.microsoft.com/office/powerpoint/2010/main" val="114874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27090-9B46-1680-C46C-613B8704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of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ACF53-7622-14E4-7183-898486D63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Regularly scheduled meetings (Thursdays 11-12 CEST)</a:t>
            </a:r>
          </a:p>
          <a:p>
            <a:r>
              <a:rPr lang="en-US" dirty="0"/>
              <a:t>Minutes: </a:t>
            </a:r>
            <a:r>
              <a:rPr lang="en-US" dirty="0">
                <a:hlinkClick r:id="rId2"/>
              </a:rPr>
              <a:t>https://github.com/samans/draft-ybam-rfc8561bis/tree/main/minutes</a:t>
            </a:r>
            <a:endParaRPr lang="en-US" dirty="0"/>
          </a:p>
          <a:p>
            <a:r>
              <a:rPr lang="en-US" dirty="0"/>
              <a:t>Issues are discussed and then proponents do a pull request that is then discussed and merged if agreed.</a:t>
            </a:r>
          </a:p>
        </p:txBody>
      </p:sp>
    </p:spTree>
    <p:extLst>
      <p:ext uri="{BB962C8B-B14F-4D97-AF65-F5344CB8AC3E}">
        <p14:creationId xmlns:p14="http://schemas.microsoft.com/office/powerpoint/2010/main" val="14965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8B97-AFDE-21F3-D5A3-42684E576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49F1-6AE2-9A76-CA40-1E23E4087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editors and authors feel the work on the individual draft is mature enough to become a working group draft in CCAMP.</a:t>
            </a:r>
          </a:p>
          <a:p>
            <a:r>
              <a:rPr lang="en-US" dirty="0"/>
              <a:t>There is a dedicated team ready to move forward and would like more engagement from CCAMP.</a:t>
            </a:r>
          </a:p>
          <a:p>
            <a:endParaRPr lang="en-US" dirty="0"/>
          </a:p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9970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Inter</vt:lpstr>
      <vt:lpstr>Office Theme</vt:lpstr>
      <vt:lpstr>A YANG Data Model for Microwave Radio Link</vt:lpstr>
      <vt:lpstr>RFC8561 and ID for rfc8561bis</vt:lpstr>
      <vt:lpstr>Current Issues</vt:lpstr>
      <vt:lpstr>Way of Working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Mansfield</dc:creator>
  <cp:lastModifiedBy>Scott Mansfield</cp:lastModifiedBy>
  <cp:revision>1</cp:revision>
  <dcterms:created xsi:type="dcterms:W3CDTF">2025-04-04T10:06:14Z</dcterms:created>
  <dcterms:modified xsi:type="dcterms:W3CDTF">2025-04-04T10:27:06Z</dcterms:modified>
</cp:coreProperties>
</file>