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6" r:id="rId2"/>
    <p:sldId id="258" r:id="rId3"/>
    <p:sldId id="257" r:id="rId4"/>
    <p:sldId id="259" r:id="rId5"/>
    <p:sldId id="273" r:id="rId6"/>
    <p:sldId id="274" r:id="rId7"/>
    <p:sldId id="275" r:id="rId8"/>
    <p:sldId id="278"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21A95-CCC6-4193-9433-8CEAA51FE37F}" v="5" dt="2021-04-18T08:08:27.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k Aman" userId="645116ce3d59dc20" providerId="LiveId" clId="{1B43F2EB-C7AA-4683-9E8A-D9B970F51198}"/>
    <pc:docChg chg="delSld">
      <pc:chgData name="Sadik Aman" userId="645116ce3d59dc20" providerId="LiveId" clId="{1B43F2EB-C7AA-4683-9E8A-D9B970F51198}" dt="2021-04-18T09:20:58.388" v="0" actId="2696"/>
      <pc:docMkLst>
        <pc:docMk/>
      </pc:docMkLst>
      <pc:sldChg chg="del">
        <pc:chgData name="Sadik Aman" userId="645116ce3d59dc20" providerId="LiveId" clId="{1B43F2EB-C7AA-4683-9E8A-D9B970F51198}" dt="2021-04-18T09:20:58.388" v="0" actId="2696"/>
        <pc:sldMkLst>
          <pc:docMk/>
          <pc:sldMk cId="1911460457" sldId="272"/>
        </pc:sldMkLst>
      </pc:sldChg>
    </pc:docChg>
  </pc:docChgLst>
  <pc:docChgLst>
    <pc:chgData name="Sadik Aman" userId="645116ce3d59dc20" providerId="LiveId" clId="{86121A95-CCC6-4193-9433-8CEAA51FE37F}"/>
    <pc:docChg chg="undo redo custSel addSld delSld modSld">
      <pc:chgData name="Sadik Aman" userId="645116ce3d59dc20" providerId="LiveId" clId="{86121A95-CCC6-4193-9433-8CEAA51FE37F}" dt="2021-04-18T08:15:18.895" v="2486"/>
      <pc:docMkLst>
        <pc:docMk/>
      </pc:docMkLst>
      <pc:sldChg chg="modSp mod">
        <pc:chgData name="Sadik Aman" userId="645116ce3d59dc20" providerId="LiveId" clId="{86121A95-CCC6-4193-9433-8CEAA51FE37F}" dt="2021-04-18T07:15:29.448" v="160" actId="20577"/>
        <pc:sldMkLst>
          <pc:docMk/>
          <pc:sldMk cId="4238279036" sldId="256"/>
        </pc:sldMkLst>
        <pc:spChg chg="mod">
          <ac:chgData name="Sadik Aman" userId="645116ce3d59dc20" providerId="LiveId" clId="{86121A95-CCC6-4193-9433-8CEAA51FE37F}" dt="2021-04-18T07:14:56.145" v="126" actId="20577"/>
          <ac:spMkLst>
            <pc:docMk/>
            <pc:sldMk cId="4238279036" sldId="256"/>
            <ac:spMk id="2" creationId="{4993F102-7819-48AD-9D08-607D2EBF0BE8}"/>
          </ac:spMkLst>
        </pc:spChg>
        <pc:spChg chg="mod">
          <ac:chgData name="Sadik Aman" userId="645116ce3d59dc20" providerId="LiveId" clId="{86121A95-CCC6-4193-9433-8CEAA51FE37F}" dt="2021-04-18T07:15:29.448" v="160" actId="20577"/>
          <ac:spMkLst>
            <pc:docMk/>
            <pc:sldMk cId="4238279036" sldId="256"/>
            <ac:spMk id="3" creationId="{3EBBC4B7-2D40-4ADE-8B01-824729832F36}"/>
          </ac:spMkLst>
        </pc:spChg>
      </pc:sldChg>
      <pc:sldChg chg="modSp mod">
        <pc:chgData name="Sadik Aman" userId="645116ce3d59dc20" providerId="LiveId" clId="{86121A95-CCC6-4193-9433-8CEAA51FE37F}" dt="2021-04-18T07:25:50.787" v="1111"/>
        <pc:sldMkLst>
          <pc:docMk/>
          <pc:sldMk cId="434970179" sldId="257"/>
        </pc:sldMkLst>
        <pc:spChg chg="mod">
          <ac:chgData name="Sadik Aman" userId="645116ce3d59dc20" providerId="LiveId" clId="{86121A95-CCC6-4193-9433-8CEAA51FE37F}" dt="2021-04-18T07:25:50.787" v="1111"/>
          <ac:spMkLst>
            <pc:docMk/>
            <pc:sldMk cId="434970179" sldId="257"/>
            <ac:spMk id="3" creationId="{6FADD456-6C87-4E18-A74A-309599C8EC5B}"/>
          </ac:spMkLst>
        </pc:spChg>
      </pc:sldChg>
      <pc:sldChg chg="modSp mod">
        <pc:chgData name="Sadik Aman" userId="645116ce3d59dc20" providerId="LiveId" clId="{86121A95-CCC6-4193-9433-8CEAA51FE37F}" dt="2021-04-18T07:21:04.529" v="911" actId="20577"/>
        <pc:sldMkLst>
          <pc:docMk/>
          <pc:sldMk cId="827437768" sldId="258"/>
        </pc:sldMkLst>
        <pc:spChg chg="mod">
          <ac:chgData name="Sadik Aman" userId="645116ce3d59dc20" providerId="LiveId" clId="{86121A95-CCC6-4193-9433-8CEAA51FE37F}" dt="2021-04-18T07:21:04.529" v="911" actId="20577"/>
          <ac:spMkLst>
            <pc:docMk/>
            <pc:sldMk cId="827437768" sldId="258"/>
            <ac:spMk id="3" creationId="{449E34AA-BC40-4A06-A5EC-02C0373F0A12}"/>
          </ac:spMkLst>
        </pc:spChg>
      </pc:sldChg>
      <pc:sldChg chg="addSp delSp modSp mod">
        <pc:chgData name="Sadik Aman" userId="645116ce3d59dc20" providerId="LiveId" clId="{86121A95-CCC6-4193-9433-8CEAA51FE37F}" dt="2021-04-18T07:30:03.304" v="1209" actId="1076"/>
        <pc:sldMkLst>
          <pc:docMk/>
          <pc:sldMk cId="2646485300" sldId="259"/>
        </pc:sldMkLst>
        <pc:spChg chg="mod">
          <ac:chgData name="Sadik Aman" userId="645116ce3d59dc20" providerId="LiveId" clId="{86121A95-CCC6-4193-9433-8CEAA51FE37F}" dt="2021-04-18T07:27:46.217" v="1152" actId="20577"/>
          <ac:spMkLst>
            <pc:docMk/>
            <pc:sldMk cId="2646485300" sldId="259"/>
            <ac:spMk id="2" creationId="{D5496A38-AEEC-4950-B52A-C51A3A1FB34D}"/>
          </ac:spMkLst>
        </pc:spChg>
        <pc:spChg chg="mod">
          <ac:chgData name="Sadik Aman" userId="645116ce3d59dc20" providerId="LiveId" clId="{86121A95-CCC6-4193-9433-8CEAA51FE37F}" dt="2021-04-18T07:29:52.756" v="1207" actId="20577"/>
          <ac:spMkLst>
            <pc:docMk/>
            <pc:sldMk cId="2646485300" sldId="259"/>
            <ac:spMk id="29" creationId="{ED43498C-BFDB-444B-9A5D-545B7FC92950}"/>
          </ac:spMkLst>
        </pc:spChg>
        <pc:picChg chg="add mod">
          <ac:chgData name="Sadik Aman" userId="645116ce3d59dc20" providerId="LiveId" clId="{86121A95-CCC6-4193-9433-8CEAA51FE37F}" dt="2021-04-18T07:30:03.304" v="1209" actId="1076"/>
          <ac:picMkLst>
            <pc:docMk/>
            <pc:sldMk cId="2646485300" sldId="259"/>
            <ac:picMk id="3" creationId="{3D5A3D54-F197-4AF6-84A2-B1FF0A005128}"/>
          </ac:picMkLst>
        </pc:picChg>
        <pc:picChg chg="del">
          <ac:chgData name="Sadik Aman" userId="645116ce3d59dc20" providerId="LiveId" clId="{86121A95-CCC6-4193-9433-8CEAA51FE37F}" dt="2021-04-18T07:27:25.821" v="1112" actId="478"/>
          <ac:picMkLst>
            <pc:docMk/>
            <pc:sldMk cId="2646485300" sldId="259"/>
            <ac:picMk id="4" creationId="{DBA1FAAA-2CE7-4C98-94AC-9CC47C1077C6}"/>
          </ac:picMkLst>
        </pc:picChg>
      </pc:sldChg>
      <pc:sldChg chg="del">
        <pc:chgData name="Sadik Aman" userId="645116ce3d59dc20" providerId="LiveId" clId="{86121A95-CCC6-4193-9433-8CEAA51FE37F}" dt="2021-04-18T08:13:13.615" v="2481" actId="2696"/>
        <pc:sldMkLst>
          <pc:docMk/>
          <pc:sldMk cId="430488333" sldId="260"/>
        </pc:sldMkLst>
      </pc:sldChg>
      <pc:sldChg chg="del">
        <pc:chgData name="Sadik Aman" userId="645116ce3d59dc20" providerId="LiveId" clId="{86121A95-CCC6-4193-9433-8CEAA51FE37F}" dt="2021-04-18T08:13:08.185" v="2480" actId="2696"/>
        <pc:sldMkLst>
          <pc:docMk/>
          <pc:sldMk cId="1306036574" sldId="261"/>
        </pc:sldMkLst>
      </pc:sldChg>
      <pc:sldChg chg="del">
        <pc:chgData name="Sadik Aman" userId="645116ce3d59dc20" providerId="LiveId" clId="{86121A95-CCC6-4193-9433-8CEAA51FE37F}" dt="2021-04-18T08:13:03.385" v="2479" actId="2696"/>
        <pc:sldMkLst>
          <pc:docMk/>
          <pc:sldMk cId="3457916028" sldId="262"/>
        </pc:sldMkLst>
      </pc:sldChg>
      <pc:sldChg chg="del">
        <pc:chgData name="Sadik Aman" userId="645116ce3d59dc20" providerId="LiveId" clId="{86121A95-CCC6-4193-9433-8CEAA51FE37F}" dt="2021-04-18T08:13:03.385" v="2479" actId="2696"/>
        <pc:sldMkLst>
          <pc:docMk/>
          <pc:sldMk cId="2335310453" sldId="263"/>
        </pc:sldMkLst>
      </pc:sldChg>
      <pc:sldChg chg="del">
        <pc:chgData name="Sadik Aman" userId="645116ce3d59dc20" providerId="LiveId" clId="{86121A95-CCC6-4193-9433-8CEAA51FE37F}" dt="2021-04-18T08:13:03.385" v="2479" actId="2696"/>
        <pc:sldMkLst>
          <pc:docMk/>
          <pc:sldMk cId="2370857141" sldId="264"/>
        </pc:sldMkLst>
      </pc:sldChg>
      <pc:sldChg chg="del">
        <pc:chgData name="Sadik Aman" userId="645116ce3d59dc20" providerId="LiveId" clId="{86121A95-CCC6-4193-9433-8CEAA51FE37F}" dt="2021-04-18T08:12:51.725" v="2478" actId="2696"/>
        <pc:sldMkLst>
          <pc:docMk/>
          <pc:sldMk cId="4090424702" sldId="265"/>
        </pc:sldMkLst>
      </pc:sldChg>
      <pc:sldChg chg="del">
        <pc:chgData name="Sadik Aman" userId="645116ce3d59dc20" providerId="LiveId" clId="{86121A95-CCC6-4193-9433-8CEAA51FE37F}" dt="2021-04-18T08:12:47.015" v="2477" actId="2696"/>
        <pc:sldMkLst>
          <pc:docMk/>
          <pc:sldMk cId="3821871488" sldId="266"/>
        </pc:sldMkLst>
      </pc:sldChg>
      <pc:sldChg chg="del">
        <pc:chgData name="Sadik Aman" userId="645116ce3d59dc20" providerId="LiveId" clId="{86121A95-CCC6-4193-9433-8CEAA51FE37F}" dt="2021-04-18T08:12:37.484" v="2475" actId="2696"/>
        <pc:sldMkLst>
          <pc:docMk/>
          <pc:sldMk cId="2304057743" sldId="268"/>
        </pc:sldMkLst>
      </pc:sldChg>
      <pc:sldChg chg="del">
        <pc:chgData name="Sadik Aman" userId="645116ce3d59dc20" providerId="LiveId" clId="{86121A95-CCC6-4193-9433-8CEAA51FE37F}" dt="2021-04-18T08:13:03.385" v="2479" actId="2696"/>
        <pc:sldMkLst>
          <pc:docMk/>
          <pc:sldMk cId="4098154927" sldId="269"/>
        </pc:sldMkLst>
      </pc:sldChg>
      <pc:sldChg chg="del">
        <pc:chgData name="Sadik Aman" userId="645116ce3d59dc20" providerId="LiveId" clId="{86121A95-CCC6-4193-9433-8CEAA51FE37F}" dt="2021-04-18T08:12:42.240" v="2476" actId="2696"/>
        <pc:sldMkLst>
          <pc:docMk/>
          <pc:sldMk cId="2221354955" sldId="270"/>
        </pc:sldMkLst>
      </pc:sldChg>
      <pc:sldChg chg="addSp delSp modSp new del mod">
        <pc:chgData name="Sadik Aman" userId="645116ce3d59dc20" providerId="LiveId" clId="{86121A95-CCC6-4193-9433-8CEAA51FE37F}" dt="2021-04-18T08:12:34.180" v="2474" actId="2696"/>
        <pc:sldMkLst>
          <pc:docMk/>
          <pc:sldMk cId="3907147609" sldId="271"/>
        </pc:sldMkLst>
        <pc:spChg chg="mod">
          <ac:chgData name="Sadik Aman" userId="645116ce3d59dc20" providerId="LiveId" clId="{86121A95-CCC6-4193-9433-8CEAA51FE37F}" dt="2021-04-18T08:09:57.310" v="2335" actId="21"/>
          <ac:spMkLst>
            <pc:docMk/>
            <pc:sldMk cId="3907147609" sldId="271"/>
            <ac:spMk id="3" creationId="{585CB4FF-5613-4130-85F1-150DBA776E4A}"/>
          </ac:spMkLst>
        </pc:spChg>
        <pc:spChg chg="del">
          <ac:chgData name="Sadik Aman" userId="645116ce3d59dc20" providerId="LiveId" clId="{86121A95-CCC6-4193-9433-8CEAA51FE37F}" dt="2021-04-18T00:29:57.810" v="1" actId="22"/>
          <ac:spMkLst>
            <pc:docMk/>
            <pc:sldMk cId="3907147609" sldId="271"/>
            <ac:spMk id="4" creationId="{6A86FE3F-9CE3-497E-8F4F-474DE2FDFA6E}"/>
          </ac:spMkLst>
        </pc:spChg>
        <pc:spChg chg="add del mod">
          <ac:chgData name="Sadik Aman" userId="645116ce3d59dc20" providerId="LiveId" clId="{86121A95-CCC6-4193-9433-8CEAA51FE37F}" dt="2021-04-18T01:01:26.584" v="6" actId="22"/>
          <ac:spMkLst>
            <pc:docMk/>
            <pc:sldMk cId="3907147609" sldId="271"/>
            <ac:spMk id="8" creationId="{699BEC54-3FB3-455D-B3E6-87407B6BEC02}"/>
          </ac:spMkLst>
        </pc:spChg>
        <pc:picChg chg="add del mod ord">
          <ac:chgData name="Sadik Aman" userId="645116ce3d59dc20" providerId="LiveId" clId="{86121A95-CCC6-4193-9433-8CEAA51FE37F}" dt="2021-04-18T01:01:20.722" v="5" actId="478"/>
          <ac:picMkLst>
            <pc:docMk/>
            <pc:sldMk cId="3907147609" sldId="271"/>
            <ac:picMk id="6" creationId="{D81CEC53-F46D-4229-91AF-45D62BB5DD62}"/>
          </ac:picMkLst>
        </pc:picChg>
        <pc:picChg chg="add mod ord">
          <ac:chgData name="Sadik Aman" userId="645116ce3d59dc20" providerId="LiveId" clId="{86121A95-CCC6-4193-9433-8CEAA51FE37F}" dt="2021-04-18T01:02:07.614" v="10" actId="14100"/>
          <ac:picMkLst>
            <pc:docMk/>
            <pc:sldMk cId="3907147609" sldId="271"/>
            <ac:picMk id="10" creationId="{6217F704-71C7-4B09-8B5B-5C633A08C824}"/>
          </ac:picMkLst>
        </pc:picChg>
      </pc:sldChg>
      <pc:sldChg chg="modSp new add del mod">
        <pc:chgData name="Sadik Aman" userId="645116ce3d59dc20" providerId="LiveId" clId="{86121A95-CCC6-4193-9433-8CEAA51FE37F}" dt="2021-04-18T08:14:34.510" v="2483" actId="2696"/>
        <pc:sldMkLst>
          <pc:docMk/>
          <pc:sldMk cId="1911460457" sldId="272"/>
        </pc:sldMkLst>
        <pc:spChg chg="mod">
          <ac:chgData name="Sadik Aman" userId="645116ce3d59dc20" providerId="LiveId" clId="{86121A95-CCC6-4193-9433-8CEAA51FE37F}" dt="2021-04-18T08:05:36.900" v="2042" actId="313"/>
          <ac:spMkLst>
            <pc:docMk/>
            <pc:sldMk cId="1911460457" sldId="272"/>
            <ac:spMk id="2" creationId="{364B4E85-0970-48EE-AE46-4F97162257D8}"/>
          </ac:spMkLst>
        </pc:spChg>
        <pc:spChg chg="mod">
          <ac:chgData name="Sadik Aman" userId="645116ce3d59dc20" providerId="LiveId" clId="{86121A95-CCC6-4193-9433-8CEAA51FE37F}" dt="2021-04-18T08:07:27.775" v="2096" actId="20577"/>
          <ac:spMkLst>
            <pc:docMk/>
            <pc:sldMk cId="1911460457" sldId="272"/>
            <ac:spMk id="3" creationId="{7901C0B1-C324-4BD8-9D02-5D93C8E078E1}"/>
          </ac:spMkLst>
        </pc:spChg>
      </pc:sldChg>
      <pc:sldChg chg="addSp delSp modSp add mod">
        <pc:chgData name="Sadik Aman" userId="645116ce3d59dc20" providerId="LiveId" clId="{86121A95-CCC6-4193-9433-8CEAA51FE37F}" dt="2021-04-18T07:35:06.140" v="1313" actId="1076"/>
        <pc:sldMkLst>
          <pc:docMk/>
          <pc:sldMk cId="1522362610" sldId="273"/>
        </pc:sldMkLst>
        <pc:spChg chg="mod">
          <ac:chgData name="Sadik Aman" userId="645116ce3d59dc20" providerId="LiveId" clId="{86121A95-CCC6-4193-9433-8CEAA51FE37F}" dt="2021-04-18T07:32:35.134" v="1250" actId="20577"/>
          <ac:spMkLst>
            <pc:docMk/>
            <pc:sldMk cId="1522362610" sldId="273"/>
            <ac:spMk id="2" creationId="{D5496A38-AEEC-4950-B52A-C51A3A1FB34D}"/>
          </ac:spMkLst>
        </pc:spChg>
        <pc:spChg chg="mod">
          <ac:chgData name="Sadik Aman" userId="645116ce3d59dc20" providerId="LiveId" clId="{86121A95-CCC6-4193-9433-8CEAA51FE37F}" dt="2021-04-18T07:34:28.778" v="1312" actId="313"/>
          <ac:spMkLst>
            <pc:docMk/>
            <pc:sldMk cId="1522362610" sldId="273"/>
            <ac:spMk id="29" creationId="{ED43498C-BFDB-444B-9A5D-545B7FC92950}"/>
          </ac:spMkLst>
        </pc:spChg>
        <pc:picChg chg="del">
          <ac:chgData name="Sadik Aman" userId="645116ce3d59dc20" providerId="LiveId" clId="{86121A95-CCC6-4193-9433-8CEAA51FE37F}" dt="2021-04-18T07:32:03.959" v="1212" actId="478"/>
          <ac:picMkLst>
            <pc:docMk/>
            <pc:sldMk cId="1522362610" sldId="273"/>
            <ac:picMk id="3" creationId="{3D5A3D54-F197-4AF6-84A2-B1FF0A005128}"/>
          </ac:picMkLst>
        </pc:picChg>
        <pc:picChg chg="add mod">
          <ac:chgData name="Sadik Aman" userId="645116ce3d59dc20" providerId="LiveId" clId="{86121A95-CCC6-4193-9433-8CEAA51FE37F}" dt="2021-04-18T07:35:06.140" v="1313" actId="1076"/>
          <ac:picMkLst>
            <pc:docMk/>
            <pc:sldMk cId="1522362610" sldId="273"/>
            <ac:picMk id="4" creationId="{CB0536EC-7BBB-4F47-B480-E94EEC8EBF70}"/>
          </ac:picMkLst>
        </pc:picChg>
      </pc:sldChg>
      <pc:sldChg chg="addSp delSp modSp add mod">
        <pc:chgData name="Sadik Aman" userId="645116ce3d59dc20" providerId="LiveId" clId="{86121A95-CCC6-4193-9433-8CEAA51FE37F}" dt="2021-04-18T07:59:21.678" v="1747" actId="20577"/>
        <pc:sldMkLst>
          <pc:docMk/>
          <pc:sldMk cId="3358228364" sldId="274"/>
        </pc:sldMkLst>
        <pc:spChg chg="mod">
          <ac:chgData name="Sadik Aman" userId="645116ce3d59dc20" providerId="LiveId" clId="{86121A95-CCC6-4193-9433-8CEAA51FE37F}" dt="2021-04-18T07:53:33.707" v="1383" actId="20577"/>
          <ac:spMkLst>
            <pc:docMk/>
            <pc:sldMk cId="3358228364" sldId="274"/>
            <ac:spMk id="2" creationId="{D5496A38-AEEC-4950-B52A-C51A3A1FB34D}"/>
          </ac:spMkLst>
        </pc:spChg>
        <pc:spChg chg="mod">
          <ac:chgData name="Sadik Aman" userId="645116ce3d59dc20" providerId="LiveId" clId="{86121A95-CCC6-4193-9433-8CEAA51FE37F}" dt="2021-04-18T07:59:21.678" v="1747" actId="20577"/>
          <ac:spMkLst>
            <pc:docMk/>
            <pc:sldMk cId="3358228364" sldId="274"/>
            <ac:spMk id="29" creationId="{ED43498C-BFDB-444B-9A5D-545B7FC92950}"/>
          </ac:spMkLst>
        </pc:spChg>
        <pc:picChg chg="add mod">
          <ac:chgData name="Sadik Aman" userId="645116ce3d59dc20" providerId="LiveId" clId="{86121A95-CCC6-4193-9433-8CEAA51FE37F}" dt="2021-04-18T07:53:15.447" v="1328" actId="1076"/>
          <ac:picMkLst>
            <pc:docMk/>
            <pc:sldMk cId="3358228364" sldId="274"/>
            <ac:picMk id="3" creationId="{48DEA834-BB5B-4D0C-8A2B-C7CCC0DCBC62}"/>
          </ac:picMkLst>
        </pc:picChg>
        <pc:picChg chg="del">
          <ac:chgData name="Sadik Aman" userId="645116ce3d59dc20" providerId="LiveId" clId="{86121A95-CCC6-4193-9433-8CEAA51FE37F}" dt="2021-04-18T07:53:07.970" v="1326" actId="478"/>
          <ac:picMkLst>
            <pc:docMk/>
            <pc:sldMk cId="3358228364" sldId="274"/>
            <ac:picMk id="4" creationId="{CB0536EC-7BBB-4F47-B480-E94EEC8EBF70}"/>
          </ac:picMkLst>
        </pc:picChg>
      </pc:sldChg>
      <pc:sldChg chg="addSp delSp modSp add mod">
        <pc:chgData name="Sadik Aman" userId="645116ce3d59dc20" providerId="LiveId" clId="{86121A95-CCC6-4193-9433-8CEAA51FE37F}" dt="2021-04-18T08:04:37.586" v="2010" actId="313"/>
        <pc:sldMkLst>
          <pc:docMk/>
          <pc:sldMk cId="1859587661" sldId="275"/>
        </pc:sldMkLst>
        <pc:spChg chg="mod">
          <ac:chgData name="Sadik Aman" userId="645116ce3d59dc20" providerId="LiveId" clId="{86121A95-CCC6-4193-9433-8CEAA51FE37F}" dt="2021-04-18T08:02:44.645" v="1884" actId="20577"/>
          <ac:spMkLst>
            <pc:docMk/>
            <pc:sldMk cId="1859587661" sldId="275"/>
            <ac:spMk id="2" creationId="{D5496A38-AEEC-4950-B52A-C51A3A1FB34D}"/>
          </ac:spMkLst>
        </pc:spChg>
        <pc:spChg chg="mod">
          <ac:chgData name="Sadik Aman" userId="645116ce3d59dc20" providerId="LiveId" clId="{86121A95-CCC6-4193-9433-8CEAA51FE37F}" dt="2021-04-18T08:04:37.586" v="2010" actId="313"/>
          <ac:spMkLst>
            <pc:docMk/>
            <pc:sldMk cId="1859587661" sldId="275"/>
            <ac:spMk id="29" creationId="{ED43498C-BFDB-444B-9A5D-545B7FC92950}"/>
          </ac:spMkLst>
        </pc:spChg>
        <pc:picChg chg="del">
          <ac:chgData name="Sadik Aman" userId="645116ce3d59dc20" providerId="LiveId" clId="{86121A95-CCC6-4193-9433-8CEAA51FE37F}" dt="2021-04-18T08:01:57.388" v="1749" actId="478"/>
          <ac:picMkLst>
            <pc:docMk/>
            <pc:sldMk cId="1859587661" sldId="275"/>
            <ac:picMk id="3" creationId="{48DEA834-BB5B-4D0C-8A2B-C7CCC0DCBC62}"/>
          </ac:picMkLst>
        </pc:picChg>
        <pc:picChg chg="add mod">
          <ac:chgData name="Sadik Aman" userId="645116ce3d59dc20" providerId="LiveId" clId="{86121A95-CCC6-4193-9433-8CEAA51FE37F}" dt="2021-04-18T08:02:05.021" v="1751" actId="1076"/>
          <ac:picMkLst>
            <pc:docMk/>
            <pc:sldMk cId="1859587661" sldId="275"/>
            <ac:picMk id="4" creationId="{195A13C2-3398-43EE-91E1-C5AEEE658DCF}"/>
          </ac:picMkLst>
        </pc:picChg>
      </pc:sldChg>
      <pc:sldChg chg="addSp delSp modSp add mod">
        <pc:chgData name="Sadik Aman" userId="645116ce3d59dc20" providerId="LiveId" clId="{86121A95-CCC6-4193-9433-8CEAA51FE37F}" dt="2021-04-18T08:09:32.500" v="2334" actId="313"/>
        <pc:sldMkLst>
          <pc:docMk/>
          <pc:sldMk cId="1689656603" sldId="276"/>
        </pc:sldMkLst>
        <pc:spChg chg="mod">
          <ac:chgData name="Sadik Aman" userId="645116ce3d59dc20" providerId="LiveId" clId="{86121A95-CCC6-4193-9433-8CEAA51FE37F}" dt="2021-04-18T08:09:02.034" v="2296" actId="20577"/>
          <ac:spMkLst>
            <pc:docMk/>
            <pc:sldMk cId="1689656603" sldId="276"/>
            <ac:spMk id="2" creationId="{D5496A38-AEEC-4950-B52A-C51A3A1FB34D}"/>
          </ac:spMkLst>
        </pc:spChg>
        <pc:spChg chg="mod">
          <ac:chgData name="Sadik Aman" userId="645116ce3d59dc20" providerId="LiveId" clId="{86121A95-CCC6-4193-9433-8CEAA51FE37F}" dt="2021-04-18T08:09:32.500" v="2334" actId="313"/>
          <ac:spMkLst>
            <pc:docMk/>
            <pc:sldMk cId="1689656603" sldId="276"/>
            <ac:spMk id="29" creationId="{ED43498C-BFDB-444B-9A5D-545B7FC92950}"/>
          </ac:spMkLst>
        </pc:spChg>
        <pc:picChg chg="del">
          <ac:chgData name="Sadik Aman" userId="645116ce3d59dc20" providerId="LiveId" clId="{86121A95-CCC6-4193-9433-8CEAA51FE37F}" dt="2021-04-18T08:08:26.575" v="2098" actId="478"/>
          <ac:picMkLst>
            <pc:docMk/>
            <pc:sldMk cId="1689656603" sldId="276"/>
            <ac:picMk id="4" creationId="{195A13C2-3398-43EE-91E1-C5AEEE658DCF}"/>
          </ac:picMkLst>
        </pc:picChg>
        <pc:picChg chg="add mod">
          <ac:chgData name="Sadik Aman" userId="645116ce3d59dc20" providerId="LiveId" clId="{86121A95-CCC6-4193-9433-8CEAA51FE37F}" dt="2021-04-18T08:08:44.925" v="2104" actId="1076"/>
          <ac:picMkLst>
            <pc:docMk/>
            <pc:sldMk cId="1689656603" sldId="276"/>
            <ac:picMk id="5" creationId="{2A99DD93-759D-4337-9CE2-070A808CA636}"/>
          </ac:picMkLst>
        </pc:picChg>
      </pc:sldChg>
      <pc:sldChg chg="modSp add mod">
        <pc:chgData name="Sadik Aman" userId="645116ce3d59dc20" providerId="LiveId" clId="{86121A95-CCC6-4193-9433-8CEAA51FE37F}" dt="2021-04-18T08:12:18.641" v="2473" actId="20577"/>
        <pc:sldMkLst>
          <pc:docMk/>
          <pc:sldMk cId="2353320023" sldId="277"/>
        </pc:sldMkLst>
        <pc:spChg chg="mod">
          <ac:chgData name="Sadik Aman" userId="645116ce3d59dc20" providerId="LiveId" clId="{86121A95-CCC6-4193-9433-8CEAA51FE37F}" dt="2021-04-18T08:12:18.641" v="2473" actId="20577"/>
          <ac:spMkLst>
            <pc:docMk/>
            <pc:sldMk cId="2353320023" sldId="277"/>
            <ac:spMk id="2" creationId="{364B4E85-0970-48EE-AE46-4F97162257D8}"/>
          </ac:spMkLst>
        </pc:spChg>
        <pc:spChg chg="mod">
          <ac:chgData name="Sadik Aman" userId="645116ce3d59dc20" providerId="LiveId" clId="{86121A95-CCC6-4193-9433-8CEAA51FE37F}" dt="2021-04-18T08:12:14.594" v="2472" actId="20577"/>
          <ac:spMkLst>
            <pc:docMk/>
            <pc:sldMk cId="2353320023" sldId="277"/>
            <ac:spMk id="3" creationId="{7901C0B1-C324-4BD8-9D02-5D93C8E078E1}"/>
          </ac:spMkLst>
        </pc:spChg>
      </pc:sldChg>
      <pc:sldChg chg="modSp new mod">
        <pc:chgData name="Sadik Aman" userId="645116ce3d59dc20" providerId="LiveId" clId="{86121A95-CCC6-4193-9433-8CEAA51FE37F}" dt="2021-04-18T08:15:18.895" v="2486"/>
        <pc:sldMkLst>
          <pc:docMk/>
          <pc:sldMk cId="203284571" sldId="278"/>
        </pc:sldMkLst>
        <pc:spChg chg="mod">
          <ac:chgData name="Sadik Aman" userId="645116ce3d59dc20" providerId="LiveId" clId="{86121A95-CCC6-4193-9433-8CEAA51FE37F}" dt="2021-04-18T08:14:58.619" v="2485"/>
          <ac:spMkLst>
            <pc:docMk/>
            <pc:sldMk cId="203284571" sldId="278"/>
            <ac:spMk id="2" creationId="{4D6407A3-7219-4C4F-B27A-D724F05930F0}"/>
          </ac:spMkLst>
        </pc:spChg>
        <pc:spChg chg="mod">
          <ac:chgData name="Sadik Aman" userId="645116ce3d59dc20" providerId="LiveId" clId="{86121A95-CCC6-4193-9433-8CEAA51FE37F}" dt="2021-04-18T08:15:18.895" v="2486"/>
          <ac:spMkLst>
            <pc:docMk/>
            <pc:sldMk cId="203284571" sldId="278"/>
            <ac:spMk id="3" creationId="{3BF6A1ED-C117-49B0-8923-DD90F0469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6C4A8-2FD7-49DB-970E-E4D32FD2548E}"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582A8-0821-4088-BC41-461F995AB576}" type="slidenum">
              <a:rPr lang="en-US" smtClean="0"/>
              <a:t>‹#›</a:t>
            </a:fld>
            <a:endParaRPr lang="en-US"/>
          </a:p>
        </p:txBody>
      </p:sp>
    </p:spTree>
    <p:extLst>
      <p:ext uri="{BB962C8B-B14F-4D97-AF65-F5344CB8AC3E}">
        <p14:creationId xmlns:p14="http://schemas.microsoft.com/office/powerpoint/2010/main" val="273538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1</a:t>
            </a:fld>
            <a:endParaRPr lang="en-US"/>
          </a:p>
        </p:txBody>
      </p:sp>
    </p:spTree>
    <p:extLst>
      <p:ext uri="{BB962C8B-B14F-4D97-AF65-F5344CB8AC3E}">
        <p14:creationId xmlns:p14="http://schemas.microsoft.com/office/powerpoint/2010/main" val="261905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10</a:t>
            </a:fld>
            <a:endParaRPr lang="en-US"/>
          </a:p>
        </p:txBody>
      </p:sp>
    </p:spTree>
    <p:extLst>
      <p:ext uri="{BB962C8B-B14F-4D97-AF65-F5344CB8AC3E}">
        <p14:creationId xmlns:p14="http://schemas.microsoft.com/office/powerpoint/2010/main" val="27760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2</a:t>
            </a:fld>
            <a:endParaRPr lang="en-US"/>
          </a:p>
        </p:txBody>
      </p:sp>
    </p:spTree>
    <p:extLst>
      <p:ext uri="{BB962C8B-B14F-4D97-AF65-F5344CB8AC3E}">
        <p14:creationId xmlns:p14="http://schemas.microsoft.com/office/powerpoint/2010/main" val="409375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3</a:t>
            </a:fld>
            <a:endParaRPr lang="en-US"/>
          </a:p>
        </p:txBody>
      </p:sp>
    </p:spTree>
    <p:extLst>
      <p:ext uri="{BB962C8B-B14F-4D97-AF65-F5344CB8AC3E}">
        <p14:creationId xmlns:p14="http://schemas.microsoft.com/office/powerpoint/2010/main" val="39146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4</a:t>
            </a:fld>
            <a:endParaRPr lang="en-US"/>
          </a:p>
        </p:txBody>
      </p:sp>
    </p:spTree>
    <p:extLst>
      <p:ext uri="{BB962C8B-B14F-4D97-AF65-F5344CB8AC3E}">
        <p14:creationId xmlns:p14="http://schemas.microsoft.com/office/powerpoint/2010/main" val="267529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5</a:t>
            </a:fld>
            <a:endParaRPr lang="en-US"/>
          </a:p>
        </p:txBody>
      </p:sp>
    </p:spTree>
    <p:extLst>
      <p:ext uri="{BB962C8B-B14F-4D97-AF65-F5344CB8AC3E}">
        <p14:creationId xmlns:p14="http://schemas.microsoft.com/office/powerpoint/2010/main" val="4278672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6</a:t>
            </a:fld>
            <a:endParaRPr lang="en-US"/>
          </a:p>
        </p:txBody>
      </p:sp>
    </p:spTree>
    <p:extLst>
      <p:ext uri="{BB962C8B-B14F-4D97-AF65-F5344CB8AC3E}">
        <p14:creationId xmlns:p14="http://schemas.microsoft.com/office/powerpoint/2010/main" val="21418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7</a:t>
            </a:fld>
            <a:endParaRPr lang="en-US"/>
          </a:p>
        </p:txBody>
      </p:sp>
    </p:spTree>
    <p:extLst>
      <p:ext uri="{BB962C8B-B14F-4D97-AF65-F5344CB8AC3E}">
        <p14:creationId xmlns:p14="http://schemas.microsoft.com/office/powerpoint/2010/main" val="263572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8</a:t>
            </a:fld>
            <a:endParaRPr lang="en-US"/>
          </a:p>
        </p:txBody>
      </p:sp>
    </p:spTree>
    <p:extLst>
      <p:ext uri="{BB962C8B-B14F-4D97-AF65-F5344CB8AC3E}">
        <p14:creationId xmlns:p14="http://schemas.microsoft.com/office/powerpoint/2010/main" val="325488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9</a:t>
            </a:fld>
            <a:endParaRPr lang="en-US"/>
          </a:p>
        </p:txBody>
      </p:sp>
    </p:spTree>
    <p:extLst>
      <p:ext uri="{BB962C8B-B14F-4D97-AF65-F5344CB8AC3E}">
        <p14:creationId xmlns:p14="http://schemas.microsoft.com/office/powerpoint/2010/main" val="82269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06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14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07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007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32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54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90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836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57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39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70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44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6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4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9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94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12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18371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F102-7819-48AD-9D08-607D2EBF0BE8}"/>
              </a:ext>
            </a:extLst>
          </p:cNvPr>
          <p:cNvSpPr>
            <a:spLocks noGrp="1"/>
          </p:cNvSpPr>
          <p:nvPr>
            <p:ph type="ctrTitle"/>
          </p:nvPr>
        </p:nvSpPr>
        <p:spPr>
          <a:xfrm>
            <a:off x="1154955" y="491614"/>
            <a:ext cx="8825658" cy="1406012"/>
          </a:xfrm>
        </p:spPr>
        <p:txBody>
          <a:bodyPr/>
          <a:lstStyle/>
          <a:p>
            <a:pPr algn="ctr"/>
            <a:r>
              <a:rPr lang="en-US" sz="3200" b="1" dirty="0"/>
              <a:t>Explanatory Data Analysis  of Employees Attrition</a:t>
            </a:r>
          </a:p>
        </p:txBody>
      </p:sp>
      <p:sp>
        <p:nvSpPr>
          <p:cNvPr id="3" name="Subtitle 2">
            <a:extLst>
              <a:ext uri="{FF2B5EF4-FFF2-40B4-BE49-F238E27FC236}">
                <a16:creationId xmlns:a16="http://schemas.microsoft.com/office/drawing/2014/main" id="{3EBBC4B7-2D40-4ADE-8B01-824729832F36}"/>
              </a:ext>
            </a:extLst>
          </p:cNvPr>
          <p:cNvSpPr>
            <a:spLocks noGrp="1"/>
          </p:cNvSpPr>
          <p:nvPr>
            <p:ph type="subTitle" idx="1"/>
          </p:nvPr>
        </p:nvSpPr>
        <p:spPr>
          <a:xfrm>
            <a:off x="1154955" y="2045110"/>
            <a:ext cx="8825658" cy="3593690"/>
          </a:xfrm>
        </p:spPr>
        <p:txBody>
          <a:bodyPr/>
          <a:lstStyle/>
          <a:p>
            <a:pPr algn="ctr"/>
            <a:endParaRPr lang="en-US" dirty="0"/>
          </a:p>
          <a:p>
            <a:pPr algn="ctr"/>
            <a:endParaRPr lang="en-US" dirty="0"/>
          </a:p>
          <a:p>
            <a:pPr algn="ctr"/>
            <a:r>
              <a:rPr lang="en-US" sz="2400" b="1" dirty="0"/>
              <a:t>Case Study </a:t>
            </a:r>
          </a:p>
          <a:p>
            <a:pPr algn="ctr"/>
            <a:r>
              <a:rPr lang="en-US" sz="2400" b="1" dirty="0"/>
              <a:t>prepared by:  Sadik </a:t>
            </a:r>
            <a:r>
              <a:rPr lang="en-US" sz="2400" b="1" dirty="0" err="1"/>
              <a:t>aman</a:t>
            </a:r>
            <a:endParaRPr lang="en-US" sz="2400" b="1" dirty="0"/>
          </a:p>
        </p:txBody>
      </p:sp>
    </p:spTree>
    <p:extLst>
      <p:ext uri="{BB962C8B-B14F-4D97-AF65-F5344CB8AC3E}">
        <p14:creationId xmlns:p14="http://schemas.microsoft.com/office/powerpoint/2010/main" val="4238279036"/>
      </p:ext>
    </p:extLst>
  </p:cSld>
  <p:clrMapOvr>
    <a:masterClrMapping/>
  </p:clrMapOvr>
  <mc:AlternateContent xmlns:mc="http://schemas.openxmlformats.org/markup-compatibility/2006" xmlns:p14="http://schemas.microsoft.com/office/powerpoint/2010/main">
    <mc:Choice Requires="p14">
      <p:transition spd="slow" p14:dur="2000" advTm="20095"/>
    </mc:Choice>
    <mc:Fallback xmlns="">
      <p:transition spd="slow" advTm="200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4E85-0970-48EE-AE46-4F97162257D8}"/>
              </a:ext>
            </a:extLst>
          </p:cNvPr>
          <p:cNvSpPr>
            <a:spLocks noGrp="1"/>
          </p:cNvSpPr>
          <p:nvPr>
            <p:ph type="title"/>
          </p:nvPr>
        </p:nvSpPr>
        <p:spPr/>
        <p:txBody>
          <a:bodyPr/>
          <a:lstStyle/>
          <a:p>
            <a:r>
              <a:rPr lang="en-US" dirty="0"/>
              <a:t>Root Mean square error /RMSE/ No Salary prediction</a:t>
            </a:r>
          </a:p>
        </p:txBody>
      </p:sp>
      <p:sp>
        <p:nvSpPr>
          <p:cNvPr id="3" name="Content Placeholder 2">
            <a:extLst>
              <a:ext uri="{FF2B5EF4-FFF2-40B4-BE49-F238E27FC236}">
                <a16:creationId xmlns:a16="http://schemas.microsoft.com/office/drawing/2014/main" id="{7901C0B1-C324-4BD8-9D02-5D93C8E078E1}"/>
              </a:ext>
            </a:extLst>
          </p:cNvPr>
          <p:cNvSpPr>
            <a:spLocks noGrp="1"/>
          </p:cNvSpPr>
          <p:nvPr>
            <p:ph idx="1"/>
          </p:nvPr>
        </p:nvSpPr>
        <p:spPr/>
        <p:txBody>
          <a:bodyPr/>
          <a:lstStyle/>
          <a:p>
            <a:r>
              <a:rPr lang="en-US" dirty="0"/>
              <a:t>RMSE is 1669.874, which is less than $3000 </a:t>
            </a:r>
          </a:p>
          <a:p>
            <a:endParaRPr lang="en-US" dirty="0"/>
          </a:p>
        </p:txBody>
      </p:sp>
    </p:spTree>
    <p:extLst>
      <p:ext uri="{BB962C8B-B14F-4D97-AF65-F5344CB8AC3E}">
        <p14:creationId xmlns:p14="http://schemas.microsoft.com/office/powerpoint/2010/main" val="235332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961C-9A4E-4997-BF76-09724055BC2B}"/>
              </a:ext>
            </a:extLst>
          </p:cNvPr>
          <p:cNvSpPr>
            <a:spLocks noGrp="1"/>
          </p:cNvSpPr>
          <p:nvPr>
            <p:ph type="title"/>
          </p:nvPr>
        </p:nvSpPr>
        <p:spPr/>
        <p:txBody>
          <a:bodyPr/>
          <a:lstStyle/>
          <a:p>
            <a:pPr algn="ctr"/>
            <a:r>
              <a:rPr lang="en-US" dirty="0"/>
              <a:t>Objective Of the Study</a:t>
            </a:r>
          </a:p>
        </p:txBody>
      </p:sp>
      <p:sp>
        <p:nvSpPr>
          <p:cNvPr id="3" name="Content Placeholder 2">
            <a:extLst>
              <a:ext uri="{FF2B5EF4-FFF2-40B4-BE49-F238E27FC236}">
                <a16:creationId xmlns:a16="http://schemas.microsoft.com/office/drawing/2014/main" id="{449E34AA-BC40-4A06-A5EC-02C0373F0A12}"/>
              </a:ext>
            </a:extLst>
          </p:cNvPr>
          <p:cNvSpPr>
            <a:spLocks noGrp="1"/>
          </p:cNvSpPr>
          <p:nvPr>
            <p:ph idx="1"/>
          </p:nvPr>
        </p:nvSpPr>
        <p:spPr/>
        <p:txBody>
          <a:bodyPr/>
          <a:lstStyle/>
          <a:p>
            <a:pPr marL="0" indent="0">
              <a:buNone/>
            </a:pPr>
            <a:r>
              <a:rPr lang="en-US" dirty="0"/>
              <a:t>Objective: </a:t>
            </a:r>
          </a:p>
          <a:p>
            <a:pPr marL="0" indent="0">
              <a:buNone/>
            </a:pPr>
            <a:r>
              <a:rPr lang="en-US" dirty="0"/>
              <a:t>Finding the major factors of Employees Attrition, the case of Frito Lay. So that Frito Lay will use the analysis and outcome of the study to  implement different strategies and minimize employee's attrition. </a:t>
            </a:r>
          </a:p>
        </p:txBody>
      </p:sp>
    </p:spTree>
    <p:extLst>
      <p:ext uri="{BB962C8B-B14F-4D97-AF65-F5344CB8AC3E}">
        <p14:creationId xmlns:p14="http://schemas.microsoft.com/office/powerpoint/2010/main" val="827437768"/>
      </p:ext>
    </p:extLst>
  </p:cSld>
  <p:clrMapOvr>
    <a:masterClrMapping/>
  </p:clrMapOvr>
  <mc:AlternateContent xmlns:mc="http://schemas.openxmlformats.org/markup-compatibility/2006" xmlns:p14="http://schemas.microsoft.com/office/powerpoint/2010/main">
    <mc:Choice Requires="p14">
      <p:transition spd="slow" p14:dur="2000" advTm="15660"/>
    </mc:Choice>
    <mc:Fallback xmlns="">
      <p:transition spd="slow" advTm="156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73C6-2E6B-4D39-8C98-E9AC75080C38}"/>
              </a:ext>
            </a:extLst>
          </p:cNvPr>
          <p:cNvSpPr>
            <a:spLocks noGrp="1"/>
          </p:cNvSpPr>
          <p:nvPr>
            <p:ph type="title"/>
          </p:nvPr>
        </p:nvSpPr>
        <p:spPr>
          <a:xfrm>
            <a:off x="646111" y="452718"/>
            <a:ext cx="9404723" cy="1099245"/>
          </a:xfrm>
        </p:spPr>
        <p:txBody>
          <a:bodyPr/>
          <a:lstStyle/>
          <a:p>
            <a:pPr algn="ctr"/>
            <a:r>
              <a:rPr lang="en-US" dirty="0"/>
              <a:t>Data sets used for Analysis</a:t>
            </a:r>
          </a:p>
        </p:txBody>
      </p:sp>
      <p:sp>
        <p:nvSpPr>
          <p:cNvPr id="3" name="Content Placeholder 2">
            <a:extLst>
              <a:ext uri="{FF2B5EF4-FFF2-40B4-BE49-F238E27FC236}">
                <a16:creationId xmlns:a16="http://schemas.microsoft.com/office/drawing/2014/main" id="{6FADD456-6C87-4E18-A74A-309599C8EC5B}"/>
              </a:ext>
            </a:extLst>
          </p:cNvPr>
          <p:cNvSpPr>
            <a:spLocks noGrp="1"/>
          </p:cNvSpPr>
          <p:nvPr>
            <p:ph idx="1"/>
          </p:nvPr>
        </p:nvSpPr>
        <p:spPr/>
        <p:txBody>
          <a:bodyPr/>
          <a:lstStyle/>
          <a:p>
            <a:pPr marL="0" indent="0">
              <a:buNone/>
            </a:pPr>
            <a:r>
              <a:rPr lang="en-US" dirty="0"/>
              <a:t>Three Data sets used for the study: </a:t>
            </a:r>
          </a:p>
          <a:p>
            <a:pPr marL="457200" indent="-457200">
              <a:buAutoNum type="arabicPeriod"/>
            </a:pPr>
            <a:r>
              <a:rPr lang="en-US" dirty="0"/>
              <a:t>CaseStudy2_data</a:t>
            </a:r>
          </a:p>
          <a:p>
            <a:pPr marL="457200" indent="-457200">
              <a:buAutoNum type="arabicPeriod"/>
            </a:pPr>
            <a:r>
              <a:rPr lang="en-US" dirty="0"/>
              <a:t>CaseStudy2CompSet No Attrition</a:t>
            </a:r>
          </a:p>
          <a:p>
            <a:pPr marL="457200" indent="-457200">
              <a:buAutoNum type="arabicPeriod"/>
            </a:pPr>
            <a:r>
              <a:rPr lang="en-US" dirty="0"/>
              <a:t>CaseStudy2CompSet No Salary</a:t>
            </a:r>
          </a:p>
          <a:p>
            <a:pPr marL="457200" indent="-457200">
              <a:buAutoNum type="arabicPeriod"/>
            </a:pPr>
            <a:endParaRPr lang="en-US" dirty="0"/>
          </a:p>
        </p:txBody>
      </p:sp>
    </p:spTree>
    <p:extLst>
      <p:ext uri="{BB962C8B-B14F-4D97-AF65-F5344CB8AC3E}">
        <p14:creationId xmlns:p14="http://schemas.microsoft.com/office/powerpoint/2010/main" val="434970179"/>
      </p:ext>
    </p:extLst>
  </p:cSld>
  <p:clrMapOvr>
    <a:masterClrMapping/>
  </p:clrMapOvr>
  <mc:AlternateContent xmlns:mc="http://schemas.openxmlformats.org/markup-compatibility/2006" xmlns:p14="http://schemas.microsoft.com/office/powerpoint/2010/main">
    <mc:Choice Requires="p14">
      <p:transition spd="slow" p14:dur="2000" advTm="10904"/>
    </mc:Choice>
    <mc:Fallback xmlns="">
      <p:transition spd="slow" advTm="109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Attrition Count</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a:bodyPr>
          <a:lstStyle/>
          <a:p>
            <a:r>
              <a:rPr lang="en-US" sz="1800" dirty="0"/>
              <a:t> No 730 </a:t>
            </a:r>
          </a:p>
          <a:p>
            <a:r>
              <a:rPr lang="en-US" sz="1800" dirty="0"/>
              <a:t>Yes 140 </a:t>
            </a:r>
          </a:p>
          <a:p>
            <a:r>
              <a:rPr lang="en-US" sz="1800" dirty="0"/>
              <a:t>84%  Retained</a:t>
            </a:r>
          </a:p>
          <a:p>
            <a:r>
              <a:rPr lang="en-US" sz="1800" dirty="0"/>
              <a:t>16% Attritted</a:t>
            </a:r>
          </a:p>
          <a:p>
            <a:pPr marL="0" indent="0">
              <a:buNone/>
            </a:pPr>
            <a:endParaRPr lang="en-US" sz="1800" dirty="0"/>
          </a:p>
        </p:txBody>
      </p:sp>
      <p:pic>
        <p:nvPicPr>
          <p:cNvPr id="3" name="Picture 2">
            <a:extLst>
              <a:ext uri="{FF2B5EF4-FFF2-40B4-BE49-F238E27FC236}">
                <a16:creationId xmlns:a16="http://schemas.microsoft.com/office/drawing/2014/main" id="{3D5A3D54-F197-4AF6-84A2-B1FF0A005128}"/>
              </a:ext>
            </a:extLst>
          </p:cNvPr>
          <p:cNvPicPr>
            <a:picLocks noChangeAspect="1"/>
          </p:cNvPicPr>
          <p:nvPr/>
        </p:nvPicPr>
        <p:blipFill>
          <a:blip r:embed="rId4"/>
          <a:stretch>
            <a:fillRect/>
          </a:stretch>
        </p:blipFill>
        <p:spPr>
          <a:xfrm>
            <a:off x="1296532" y="1521085"/>
            <a:ext cx="5723116" cy="4099915"/>
          </a:xfrm>
          <a:prstGeom prst="rect">
            <a:avLst/>
          </a:prstGeom>
        </p:spPr>
      </p:pic>
    </p:spTree>
    <p:extLst>
      <p:ext uri="{BB962C8B-B14F-4D97-AF65-F5344CB8AC3E}">
        <p14:creationId xmlns:p14="http://schemas.microsoft.com/office/powerpoint/2010/main" val="2646485300"/>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Data Count by Gender</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a:bodyPr>
          <a:lstStyle/>
          <a:p>
            <a:pPr marL="0" indent="0">
              <a:buNone/>
            </a:pPr>
            <a:r>
              <a:rPr lang="en-US" sz="1800" dirty="0"/>
              <a:t>Overall: </a:t>
            </a:r>
          </a:p>
          <a:p>
            <a:pPr marL="0" indent="0">
              <a:buNone/>
            </a:pPr>
            <a:r>
              <a:rPr lang="en-US" sz="1800" dirty="0"/>
              <a:t>More than 500 are male.</a:t>
            </a:r>
          </a:p>
          <a:p>
            <a:pPr marL="0" indent="0">
              <a:buNone/>
            </a:pPr>
            <a:r>
              <a:rPr lang="en-US" sz="1800" dirty="0"/>
              <a:t>350 Female</a:t>
            </a:r>
          </a:p>
        </p:txBody>
      </p:sp>
      <p:pic>
        <p:nvPicPr>
          <p:cNvPr id="4" name="Picture 3">
            <a:extLst>
              <a:ext uri="{FF2B5EF4-FFF2-40B4-BE49-F238E27FC236}">
                <a16:creationId xmlns:a16="http://schemas.microsoft.com/office/drawing/2014/main" id="{CB0536EC-7BBB-4F47-B480-E94EEC8EBF70}"/>
              </a:ext>
            </a:extLst>
          </p:cNvPr>
          <p:cNvPicPr>
            <a:picLocks noChangeAspect="1"/>
          </p:cNvPicPr>
          <p:nvPr/>
        </p:nvPicPr>
        <p:blipFill>
          <a:blip r:embed="rId4"/>
          <a:stretch>
            <a:fillRect/>
          </a:stretch>
        </p:blipFill>
        <p:spPr>
          <a:xfrm>
            <a:off x="1539902" y="1579795"/>
            <a:ext cx="5723116" cy="4099915"/>
          </a:xfrm>
          <a:prstGeom prst="rect">
            <a:avLst/>
          </a:prstGeom>
        </p:spPr>
      </p:pic>
    </p:spTree>
    <p:extLst>
      <p:ext uri="{BB962C8B-B14F-4D97-AF65-F5344CB8AC3E}">
        <p14:creationId xmlns:p14="http://schemas.microsoft.com/office/powerpoint/2010/main" val="1522362610"/>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Attrition Rate of different factors</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lnSpcReduction="10000"/>
          </a:bodyPr>
          <a:lstStyle/>
          <a:p>
            <a:pPr marL="0" indent="0">
              <a:buNone/>
            </a:pPr>
            <a:r>
              <a:rPr lang="en-US" sz="1800" dirty="0"/>
              <a:t>Factors with highest Attrition:</a:t>
            </a:r>
          </a:p>
          <a:p>
            <a:pPr>
              <a:buAutoNum type="arabicPeriod"/>
            </a:pPr>
            <a:r>
              <a:rPr lang="en-US" sz="1800" dirty="0" err="1"/>
              <a:t>OverTime</a:t>
            </a:r>
            <a:r>
              <a:rPr lang="en-US" sz="1800" dirty="0"/>
              <a:t>: 31.75</a:t>
            </a:r>
          </a:p>
          <a:p>
            <a:pPr>
              <a:buAutoNum type="arabicPeriod"/>
            </a:pPr>
            <a:r>
              <a:rPr lang="en-US" sz="1800" dirty="0"/>
              <a:t>Low Environmental Satisfaction:  24.42</a:t>
            </a:r>
          </a:p>
          <a:p>
            <a:pPr>
              <a:buAutoNum type="arabicPeriod"/>
            </a:pPr>
            <a:r>
              <a:rPr lang="en-US" sz="1800" dirty="0"/>
              <a:t>Frequently Travel: 22.15</a:t>
            </a:r>
          </a:p>
          <a:p>
            <a:pPr>
              <a:buAutoNum type="arabicPeriod"/>
            </a:pPr>
            <a:r>
              <a:rPr lang="en-US" sz="1800" dirty="0"/>
              <a:t>Low Job Satisfaction: 21.23</a:t>
            </a:r>
          </a:p>
          <a:p>
            <a:pPr marL="0" indent="0">
              <a:buNone/>
            </a:pPr>
            <a:r>
              <a:rPr lang="en-US" sz="1800" dirty="0"/>
              <a:t>5.  Key finding: Outstanding performers have high rate, 17.42</a:t>
            </a:r>
          </a:p>
        </p:txBody>
      </p:sp>
      <p:pic>
        <p:nvPicPr>
          <p:cNvPr id="3" name="Picture 2">
            <a:extLst>
              <a:ext uri="{FF2B5EF4-FFF2-40B4-BE49-F238E27FC236}">
                <a16:creationId xmlns:a16="http://schemas.microsoft.com/office/drawing/2014/main" id="{48DEA834-BB5B-4D0C-8A2B-C7CCC0DCBC62}"/>
              </a:ext>
            </a:extLst>
          </p:cNvPr>
          <p:cNvPicPr>
            <a:picLocks noChangeAspect="1"/>
          </p:cNvPicPr>
          <p:nvPr/>
        </p:nvPicPr>
        <p:blipFill>
          <a:blip r:embed="rId4"/>
          <a:stretch>
            <a:fillRect/>
          </a:stretch>
        </p:blipFill>
        <p:spPr>
          <a:xfrm>
            <a:off x="1242216" y="1549054"/>
            <a:ext cx="5723116" cy="4099915"/>
          </a:xfrm>
          <a:prstGeom prst="rect">
            <a:avLst/>
          </a:prstGeom>
        </p:spPr>
      </p:pic>
    </p:spTree>
    <p:extLst>
      <p:ext uri="{BB962C8B-B14F-4D97-AF65-F5344CB8AC3E}">
        <p14:creationId xmlns:p14="http://schemas.microsoft.com/office/powerpoint/2010/main" val="3358228364"/>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fontScale="90000"/>
          </a:bodyPr>
          <a:lstStyle/>
          <a:p>
            <a:pPr>
              <a:lnSpc>
                <a:spcPct val="90000"/>
              </a:lnSpc>
            </a:pPr>
            <a:r>
              <a:rPr lang="en-US" sz="3100" dirty="0"/>
              <a:t>Attrition Rate by Job Role and Department </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703871"/>
            <a:ext cx="3754987" cy="2703869"/>
          </a:xfrm>
        </p:spPr>
        <p:txBody>
          <a:bodyPr>
            <a:normAutofit/>
          </a:bodyPr>
          <a:lstStyle/>
          <a:p>
            <a:pPr marL="0" indent="0">
              <a:buNone/>
            </a:pPr>
            <a:r>
              <a:rPr lang="en-US" sz="1800" dirty="0"/>
              <a:t>Factors with highest Attrition:</a:t>
            </a:r>
          </a:p>
          <a:p>
            <a:pPr>
              <a:buAutoNum type="arabicPeriod"/>
            </a:pPr>
            <a:r>
              <a:rPr lang="en-US" sz="1800" dirty="0"/>
              <a:t>Job Role: Sales Representatives have highest rate 45.28</a:t>
            </a:r>
          </a:p>
          <a:p>
            <a:pPr>
              <a:buAutoNum type="arabicPeriod"/>
            </a:pPr>
            <a:r>
              <a:rPr lang="en-US" sz="1800" dirty="0"/>
              <a:t>Sales Department has highest rate 21.61</a:t>
            </a:r>
          </a:p>
        </p:txBody>
      </p:sp>
      <p:pic>
        <p:nvPicPr>
          <p:cNvPr id="4" name="Picture 3">
            <a:extLst>
              <a:ext uri="{FF2B5EF4-FFF2-40B4-BE49-F238E27FC236}">
                <a16:creationId xmlns:a16="http://schemas.microsoft.com/office/drawing/2014/main" id="{195A13C2-3398-43EE-91E1-C5AEEE658DCF}"/>
              </a:ext>
            </a:extLst>
          </p:cNvPr>
          <p:cNvPicPr>
            <a:picLocks noChangeAspect="1"/>
          </p:cNvPicPr>
          <p:nvPr/>
        </p:nvPicPr>
        <p:blipFill>
          <a:blip r:embed="rId4"/>
          <a:stretch>
            <a:fillRect/>
          </a:stretch>
        </p:blipFill>
        <p:spPr>
          <a:xfrm>
            <a:off x="1199165" y="1644513"/>
            <a:ext cx="5723116" cy="4099915"/>
          </a:xfrm>
          <a:prstGeom prst="rect">
            <a:avLst/>
          </a:prstGeom>
        </p:spPr>
      </p:pic>
    </p:spTree>
    <p:extLst>
      <p:ext uri="{BB962C8B-B14F-4D97-AF65-F5344CB8AC3E}">
        <p14:creationId xmlns:p14="http://schemas.microsoft.com/office/powerpoint/2010/main" val="1859587661"/>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7A3-7219-4C4F-B27A-D724F05930F0}"/>
              </a:ext>
            </a:extLst>
          </p:cNvPr>
          <p:cNvSpPr>
            <a:spLocks noGrp="1"/>
          </p:cNvSpPr>
          <p:nvPr>
            <p:ph type="title"/>
          </p:nvPr>
        </p:nvSpPr>
        <p:spPr/>
        <p:txBody>
          <a:bodyPr/>
          <a:lstStyle/>
          <a:p>
            <a:r>
              <a:rPr lang="en-US" dirty="0"/>
              <a:t>Top Three Causes of Attrition</a:t>
            </a:r>
          </a:p>
        </p:txBody>
      </p:sp>
      <p:sp>
        <p:nvSpPr>
          <p:cNvPr id="3" name="Content Placeholder 2">
            <a:extLst>
              <a:ext uri="{FF2B5EF4-FFF2-40B4-BE49-F238E27FC236}">
                <a16:creationId xmlns:a16="http://schemas.microsoft.com/office/drawing/2014/main" id="{3BF6A1ED-C117-49B0-8923-DD90F04694FF}"/>
              </a:ext>
            </a:extLst>
          </p:cNvPr>
          <p:cNvSpPr>
            <a:spLocks noGrp="1"/>
          </p:cNvSpPr>
          <p:nvPr>
            <p:ph idx="1"/>
          </p:nvPr>
        </p:nvSpPr>
        <p:spPr/>
        <p:txBody>
          <a:bodyPr/>
          <a:lstStyle/>
          <a:p>
            <a:r>
              <a:rPr lang="en-US" dirty="0"/>
              <a:t>1.  Job Role</a:t>
            </a:r>
          </a:p>
          <a:p>
            <a:r>
              <a:rPr lang="en-US" dirty="0"/>
              <a:t>2. Overtime</a:t>
            </a:r>
          </a:p>
          <a:p>
            <a:r>
              <a:rPr lang="en-US" dirty="0"/>
              <a:t>3. Environmental Satisfaction</a:t>
            </a:r>
          </a:p>
          <a:p>
            <a:endParaRPr lang="en-US" dirty="0"/>
          </a:p>
        </p:txBody>
      </p:sp>
    </p:spTree>
    <p:extLst>
      <p:ext uri="{BB962C8B-B14F-4D97-AF65-F5344CB8AC3E}">
        <p14:creationId xmlns:p14="http://schemas.microsoft.com/office/powerpoint/2010/main" val="20328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Prediction using KNN</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703871"/>
            <a:ext cx="3754987" cy="2703869"/>
          </a:xfrm>
        </p:spPr>
        <p:txBody>
          <a:bodyPr>
            <a:normAutofit/>
          </a:bodyPr>
          <a:lstStyle/>
          <a:p>
            <a:pPr marL="0" indent="0">
              <a:buNone/>
            </a:pPr>
            <a:r>
              <a:rPr lang="en-US" sz="1800" dirty="0"/>
              <a:t>Sensitivity : 84.02</a:t>
            </a:r>
          </a:p>
          <a:p>
            <a:pPr marL="0" indent="0">
              <a:buNone/>
            </a:pPr>
            <a:r>
              <a:rPr lang="en-US" sz="1800" dirty="0"/>
              <a:t>Specify : 16.67</a:t>
            </a:r>
          </a:p>
        </p:txBody>
      </p:sp>
      <p:pic>
        <p:nvPicPr>
          <p:cNvPr id="5" name="Content Placeholder 9">
            <a:extLst>
              <a:ext uri="{FF2B5EF4-FFF2-40B4-BE49-F238E27FC236}">
                <a16:creationId xmlns:a16="http://schemas.microsoft.com/office/drawing/2014/main" id="{2A99DD93-759D-4337-9CE2-070A808CA636}"/>
              </a:ext>
            </a:extLst>
          </p:cNvPr>
          <p:cNvPicPr>
            <a:picLocks noChangeAspect="1"/>
          </p:cNvPicPr>
          <p:nvPr/>
        </p:nvPicPr>
        <p:blipFill>
          <a:blip r:embed="rId4"/>
          <a:stretch>
            <a:fillRect/>
          </a:stretch>
        </p:blipFill>
        <p:spPr>
          <a:xfrm>
            <a:off x="1455174" y="1608521"/>
            <a:ext cx="5142270" cy="3640957"/>
          </a:xfrm>
          <a:prstGeom prst="rect">
            <a:avLst/>
          </a:prstGeom>
        </p:spPr>
      </p:pic>
    </p:spTree>
    <p:extLst>
      <p:ext uri="{BB962C8B-B14F-4D97-AF65-F5344CB8AC3E}">
        <p14:creationId xmlns:p14="http://schemas.microsoft.com/office/powerpoint/2010/main" val="1689656603"/>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348</TotalTime>
  <Words>225</Words>
  <Application>Microsoft Office PowerPoint</Application>
  <PresentationFormat>Widescreen</PresentationFormat>
  <Paragraphs>52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Explanatory Data Analysis  of Employees Attrition</vt:lpstr>
      <vt:lpstr>Objective Of the Study</vt:lpstr>
      <vt:lpstr>Data sets used for Analysis</vt:lpstr>
      <vt:lpstr>Attrition Count</vt:lpstr>
      <vt:lpstr>Data Count by Gender</vt:lpstr>
      <vt:lpstr>Attrition Rate of different factors</vt:lpstr>
      <vt:lpstr>Attrition Rate by Job Role and Department </vt:lpstr>
      <vt:lpstr>Top Three Causes of Attrition</vt:lpstr>
      <vt:lpstr>Prediction using KNN</vt:lpstr>
      <vt:lpstr>Root Mean square error /RMSE/ No Salary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Budweiser</dc:title>
  <dc:creator>Sadik Aman</dc:creator>
  <cp:lastModifiedBy>Sadik Aman</cp:lastModifiedBy>
  <cp:revision>27</cp:revision>
  <dcterms:created xsi:type="dcterms:W3CDTF">2021-03-07T04:26:18Z</dcterms:created>
  <dcterms:modified xsi:type="dcterms:W3CDTF">2021-04-18T09:21:06Z</dcterms:modified>
</cp:coreProperties>
</file>