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A66CC7-FC81-4D9F-B7CC-5F43818FC690}" v="340" dt="2023-11-30T11:08:08.3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Schumann Macário" userId="S::2220013@my.ipleiria.pt::a36c4bb0-f9e8-48bf-b865-b1f9e8cc4375" providerId="AD" clId="Web-{77A66CC7-FC81-4D9F-B7CC-5F43818FC690}"/>
    <pc:docChg chg="addSld delSld modSld">
      <pc:chgData name="Victor Schumann Macário" userId="S::2220013@my.ipleiria.pt::a36c4bb0-f9e8-48bf-b865-b1f9e8cc4375" providerId="AD" clId="Web-{77A66CC7-FC81-4D9F-B7CC-5F43818FC690}" dt="2023-11-30T11:08:08.333" v="323" actId="14100"/>
      <pc:docMkLst>
        <pc:docMk/>
      </pc:docMkLst>
      <pc:sldChg chg="addSp delSp modSp mod setBg">
        <pc:chgData name="Victor Schumann Macário" userId="S::2220013@my.ipleiria.pt::a36c4bb0-f9e8-48bf-b865-b1f9e8cc4375" providerId="AD" clId="Web-{77A66CC7-FC81-4D9F-B7CC-5F43818FC690}" dt="2023-11-30T10:49:42.491" v="154"/>
        <pc:sldMkLst>
          <pc:docMk/>
          <pc:sldMk cId="109857222" sldId="256"/>
        </pc:sldMkLst>
        <pc:spChg chg="del mod">
          <ac:chgData name="Victor Schumann Macário" userId="S::2220013@my.ipleiria.pt::a36c4bb0-f9e8-48bf-b865-b1f9e8cc4375" providerId="AD" clId="Web-{77A66CC7-FC81-4D9F-B7CC-5F43818FC690}" dt="2023-11-30T10:38:51.636" v="44"/>
          <ac:spMkLst>
            <pc:docMk/>
            <pc:sldMk cId="109857222" sldId="256"/>
            <ac:spMk id="2" creationId="{00000000-0000-0000-0000-000000000000}"/>
          </ac:spMkLst>
        </pc:spChg>
        <pc:spChg chg="del mod">
          <ac:chgData name="Victor Schumann Macário" userId="S::2220013@my.ipleiria.pt::a36c4bb0-f9e8-48bf-b865-b1f9e8cc4375" providerId="AD" clId="Web-{77A66CC7-FC81-4D9F-B7CC-5F43818FC690}" dt="2023-11-30T10:39:39.825" v="68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Victor Schumann Macário" userId="S::2220013@my.ipleiria.pt::a36c4bb0-f9e8-48bf-b865-b1f9e8cc4375" providerId="AD" clId="Web-{77A66CC7-FC81-4D9F-B7CC-5F43818FC690}" dt="2023-11-30T10:49:42.491" v="154"/>
          <ac:spMkLst>
            <pc:docMk/>
            <pc:sldMk cId="109857222" sldId="256"/>
            <ac:spMk id="4" creationId="{2563E963-A2EE-CFAB-F790-6023918415C0}"/>
          </ac:spMkLst>
        </pc:spChg>
        <pc:spChg chg="add mod">
          <ac:chgData name="Victor Schumann Macário" userId="S::2220013@my.ipleiria.pt::a36c4bb0-f9e8-48bf-b865-b1f9e8cc4375" providerId="AD" clId="Web-{77A66CC7-FC81-4D9F-B7CC-5F43818FC690}" dt="2023-11-30T10:49:42.475" v="153"/>
          <ac:spMkLst>
            <pc:docMk/>
            <pc:sldMk cId="109857222" sldId="256"/>
            <ac:spMk id="5" creationId="{736663BF-3C0C-EC4E-C931-5639158548F0}"/>
          </ac:spMkLst>
        </pc:spChg>
        <pc:spChg chg="add del mod">
          <ac:chgData name="Victor Schumann Macário" userId="S::2220013@my.ipleiria.pt::a36c4bb0-f9e8-48bf-b865-b1f9e8cc4375" providerId="AD" clId="Web-{77A66CC7-FC81-4D9F-B7CC-5F43818FC690}" dt="2023-11-30T10:39:42.888" v="69"/>
          <ac:spMkLst>
            <pc:docMk/>
            <pc:sldMk cId="109857222" sldId="256"/>
            <ac:spMk id="7" creationId="{FF25ABD0-1FD3-7009-2BD5-DBD3D9826827}"/>
          </ac:spMkLst>
        </pc:spChg>
        <pc:spChg chg="add del">
          <ac:chgData name="Victor Schumann Macário" userId="S::2220013@my.ipleiria.pt::a36c4bb0-f9e8-48bf-b865-b1f9e8cc4375" providerId="AD" clId="Web-{77A66CC7-FC81-4D9F-B7CC-5F43818FC690}" dt="2023-11-30T10:48:36.894" v="146"/>
          <ac:spMkLst>
            <pc:docMk/>
            <pc:sldMk cId="109857222" sldId="256"/>
            <ac:spMk id="13" creationId="{86FF76B9-219D-4469-AF87-0236D29032F1}"/>
          </ac:spMkLst>
        </pc:spChg>
        <pc:spChg chg="add del">
          <ac:chgData name="Victor Schumann Macário" userId="S::2220013@my.ipleiria.pt::a36c4bb0-f9e8-48bf-b865-b1f9e8cc4375" providerId="AD" clId="Web-{77A66CC7-FC81-4D9F-B7CC-5F43818FC690}" dt="2023-11-30T10:48:36.894" v="146"/>
          <ac:spMkLst>
            <pc:docMk/>
            <pc:sldMk cId="109857222" sldId="256"/>
            <ac:spMk id="19" creationId="{2E80C965-DB6D-4F81-9E9E-B027384D0BD6}"/>
          </ac:spMkLst>
        </pc:spChg>
        <pc:spChg chg="add del">
          <ac:chgData name="Victor Schumann Macário" userId="S::2220013@my.ipleiria.pt::a36c4bb0-f9e8-48bf-b865-b1f9e8cc4375" providerId="AD" clId="Web-{77A66CC7-FC81-4D9F-B7CC-5F43818FC690}" dt="2023-11-30T10:48:36.894" v="146"/>
          <ac:spMkLst>
            <pc:docMk/>
            <pc:sldMk cId="109857222" sldId="256"/>
            <ac:spMk id="21" creationId="{633C5E46-DAC5-4661-9C87-22B08E2A512F}"/>
          </ac:spMkLst>
        </pc:spChg>
        <pc:grpChg chg="add del">
          <ac:chgData name="Victor Schumann Macário" userId="S::2220013@my.ipleiria.pt::a36c4bb0-f9e8-48bf-b865-b1f9e8cc4375" providerId="AD" clId="Web-{77A66CC7-FC81-4D9F-B7CC-5F43818FC690}" dt="2023-11-30T10:48:36.894" v="146"/>
          <ac:grpSpMkLst>
            <pc:docMk/>
            <pc:sldMk cId="109857222" sldId="256"/>
            <ac:grpSpMk id="15" creationId="{DB88BD78-87E1-424D-B479-C37D8E41B12E}"/>
          </ac:grpSpMkLst>
        </pc:grpChg>
        <pc:picChg chg="add mod">
          <ac:chgData name="Victor Schumann Macário" userId="S::2220013@my.ipleiria.pt::a36c4bb0-f9e8-48bf-b865-b1f9e8cc4375" providerId="AD" clId="Web-{77A66CC7-FC81-4D9F-B7CC-5F43818FC690}" dt="2023-11-30T10:48:36.894" v="146"/>
          <ac:picMkLst>
            <pc:docMk/>
            <pc:sldMk cId="109857222" sldId="256"/>
            <ac:picMk id="8" creationId="{10D24EB2-8C0D-E546-807B-6EF6D83C26F4}"/>
          </ac:picMkLst>
        </pc:picChg>
      </pc:sldChg>
      <pc:sldChg chg="new del">
        <pc:chgData name="Victor Schumann Macário" userId="S::2220013@my.ipleiria.pt::a36c4bb0-f9e8-48bf-b865-b1f9e8cc4375" providerId="AD" clId="Web-{77A66CC7-FC81-4D9F-B7CC-5F43818FC690}" dt="2023-11-30T10:43:56.148" v="116"/>
        <pc:sldMkLst>
          <pc:docMk/>
          <pc:sldMk cId="3298605357" sldId="257"/>
        </pc:sldMkLst>
      </pc:sldChg>
      <pc:sldChg chg="addSp delSp modSp add mod replId setBg">
        <pc:chgData name="Victor Schumann Macário" userId="S::2220013@my.ipleiria.pt::a36c4bb0-f9e8-48bf-b865-b1f9e8cc4375" providerId="AD" clId="Web-{77A66CC7-FC81-4D9F-B7CC-5F43818FC690}" dt="2023-11-30T10:45:12.261" v="134"/>
        <pc:sldMkLst>
          <pc:docMk/>
          <pc:sldMk cId="3381440450" sldId="258"/>
        </pc:sldMkLst>
        <pc:spChg chg="add mod">
          <ac:chgData name="Victor Schumann Macário" userId="S::2220013@my.ipleiria.pt::a36c4bb0-f9e8-48bf-b865-b1f9e8cc4375" providerId="AD" clId="Web-{77A66CC7-FC81-4D9F-B7CC-5F43818FC690}" dt="2023-11-30T10:45:12.261" v="134"/>
          <ac:spMkLst>
            <pc:docMk/>
            <pc:sldMk cId="3381440450" sldId="258"/>
            <ac:spMk id="3" creationId="{7AEDC8A6-3864-4F36-F352-3303FD653529}"/>
          </ac:spMkLst>
        </pc:spChg>
        <pc:spChg chg="del">
          <ac:chgData name="Victor Schumann Macário" userId="S::2220013@my.ipleiria.pt::a36c4bb0-f9e8-48bf-b865-b1f9e8cc4375" providerId="AD" clId="Web-{77A66CC7-FC81-4D9F-B7CC-5F43818FC690}" dt="2023-11-30T10:44:01.914" v="119"/>
          <ac:spMkLst>
            <pc:docMk/>
            <pc:sldMk cId="3381440450" sldId="258"/>
            <ac:spMk id="4" creationId="{2563E963-A2EE-CFAB-F790-6023918415C0}"/>
          </ac:spMkLst>
        </pc:spChg>
        <pc:spChg chg="del">
          <ac:chgData name="Victor Schumann Macário" userId="S::2220013@my.ipleiria.pt::a36c4bb0-f9e8-48bf-b865-b1f9e8cc4375" providerId="AD" clId="Web-{77A66CC7-FC81-4D9F-B7CC-5F43818FC690}" dt="2023-11-30T10:43:59.508" v="118"/>
          <ac:spMkLst>
            <pc:docMk/>
            <pc:sldMk cId="3381440450" sldId="258"/>
            <ac:spMk id="5" creationId="{736663BF-3C0C-EC4E-C931-5639158548F0}"/>
          </ac:spMkLst>
        </pc:spChg>
        <pc:spChg chg="add">
          <ac:chgData name="Victor Schumann Macário" userId="S::2220013@my.ipleiria.pt::a36c4bb0-f9e8-48bf-b865-b1f9e8cc4375" providerId="AD" clId="Web-{77A66CC7-FC81-4D9F-B7CC-5F43818FC690}" dt="2023-11-30T10:45:12.261" v="134"/>
          <ac:spMkLst>
            <pc:docMk/>
            <pc:sldMk cId="3381440450" sldId="258"/>
            <ac:spMk id="9" creationId="{6753252F-4873-4F63-801D-CC719279A7D5}"/>
          </ac:spMkLst>
        </pc:spChg>
        <pc:spChg chg="add">
          <ac:chgData name="Victor Schumann Macário" userId="S::2220013@my.ipleiria.pt::a36c4bb0-f9e8-48bf-b865-b1f9e8cc4375" providerId="AD" clId="Web-{77A66CC7-FC81-4D9F-B7CC-5F43818FC690}" dt="2023-11-30T10:45:12.261" v="134"/>
          <ac:spMkLst>
            <pc:docMk/>
            <pc:sldMk cId="3381440450" sldId="258"/>
            <ac:spMk id="11" creationId="{047C8CCB-F95D-4249-92DD-651249D3535A}"/>
          </ac:spMkLst>
        </pc:spChg>
        <pc:picChg chg="add">
          <ac:chgData name="Victor Schumann Macário" userId="S::2220013@my.ipleiria.pt::a36c4bb0-f9e8-48bf-b865-b1f9e8cc4375" providerId="AD" clId="Web-{77A66CC7-FC81-4D9F-B7CC-5F43818FC690}" dt="2023-11-30T10:45:12.261" v="134"/>
          <ac:picMkLst>
            <pc:docMk/>
            <pc:sldMk cId="3381440450" sldId="258"/>
            <ac:picMk id="6" creationId="{A9E932F9-BD97-1AC1-4C0B-A61F3B01D74A}"/>
          </ac:picMkLst>
        </pc:picChg>
        <pc:picChg chg="del">
          <ac:chgData name="Victor Schumann Macário" userId="S::2220013@my.ipleiria.pt::a36c4bb0-f9e8-48bf-b865-b1f9e8cc4375" providerId="AD" clId="Web-{77A66CC7-FC81-4D9F-B7CC-5F43818FC690}" dt="2023-11-30T10:43:57.508" v="117"/>
          <ac:picMkLst>
            <pc:docMk/>
            <pc:sldMk cId="3381440450" sldId="258"/>
            <ac:picMk id="8" creationId="{10D24EB2-8C0D-E546-807B-6EF6D83C26F4}"/>
          </ac:picMkLst>
        </pc:picChg>
      </pc:sldChg>
      <pc:sldChg chg="addSp delSp modSp add del replId">
        <pc:chgData name="Victor Schumann Macário" userId="S::2220013@my.ipleiria.pt::a36c4bb0-f9e8-48bf-b865-b1f9e8cc4375" providerId="AD" clId="Web-{77A66CC7-FC81-4D9F-B7CC-5F43818FC690}" dt="2023-11-30T11:08:08.333" v="323" actId="14100"/>
        <pc:sldMkLst>
          <pc:docMk/>
          <pc:sldMk cId="4004695322" sldId="259"/>
        </pc:sldMkLst>
        <pc:spChg chg="add del mod">
          <ac:chgData name="Victor Schumann Macário" userId="S::2220013@my.ipleiria.pt::a36c4bb0-f9e8-48bf-b865-b1f9e8cc4375" providerId="AD" clId="Web-{77A66CC7-FC81-4D9F-B7CC-5F43818FC690}" dt="2023-11-30T10:48:53.348" v="148"/>
          <ac:spMkLst>
            <pc:docMk/>
            <pc:sldMk cId="4004695322" sldId="259"/>
            <ac:spMk id="2" creationId="{2278249A-78EB-50E0-A96F-4ADAFECCB130}"/>
          </ac:spMkLst>
        </pc:spChg>
        <pc:spChg chg="add mod">
          <ac:chgData name="Victor Schumann Macário" userId="S::2220013@my.ipleiria.pt::a36c4bb0-f9e8-48bf-b865-b1f9e8cc4375" providerId="AD" clId="Web-{77A66CC7-FC81-4D9F-B7CC-5F43818FC690}" dt="2023-11-30T10:50:20.070" v="160" actId="1076"/>
          <ac:spMkLst>
            <pc:docMk/>
            <pc:sldMk cId="4004695322" sldId="259"/>
            <ac:spMk id="4" creationId="{F5E46E49-9E18-D2B8-4F66-4E9A5CE06B3D}"/>
          </ac:spMkLst>
        </pc:spChg>
        <pc:spChg chg="add mod">
          <ac:chgData name="Victor Schumann Macário" userId="S::2220013@my.ipleiria.pt::a36c4bb0-f9e8-48bf-b865-b1f9e8cc4375" providerId="AD" clId="Web-{77A66CC7-FC81-4D9F-B7CC-5F43818FC690}" dt="2023-11-30T11:01:51.818" v="286" actId="1076"/>
          <ac:spMkLst>
            <pc:docMk/>
            <pc:sldMk cId="4004695322" sldId="259"/>
            <ac:spMk id="5" creationId="{4967713E-A11E-5301-1B6F-85BD725C65B4}"/>
          </ac:spMkLst>
        </pc:spChg>
        <pc:spChg chg="add mod">
          <ac:chgData name="Victor Schumann Macário" userId="S::2220013@my.ipleiria.pt::a36c4bb0-f9e8-48bf-b865-b1f9e8cc4375" providerId="AD" clId="Web-{77A66CC7-FC81-4D9F-B7CC-5F43818FC690}" dt="2023-11-30T11:02:53.523" v="302" actId="1076"/>
          <ac:spMkLst>
            <pc:docMk/>
            <pc:sldMk cId="4004695322" sldId="259"/>
            <ac:spMk id="6" creationId="{8006BB79-856E-9D95-3F93-4F4509EC8304}"/>
          </ac:spMkLst>
        </pc:spChg>
        <pc:spChg chg="add mod">
          <ac:chgData name="Victor Schumann Macário" userId="S::2220013@my.ipleiria.pt::a36c4bb0-f9e8-48bf-b865-b1f9e8cc4375" providerId="AD" clId="Web-{77A66CC7-FC81-4D9F-B7CC-5F43818FC690}" dt="2023-11-30T11:05:57.078" v="318" actId="1076"/>
          <ac:spMkLst>
            <pc:docMk/>
            <pc:sldMk cId="4004695322" sldId="259"/>
            <ac:spMk id="7" creationId="{56FD08A1-E183-1DA0-FDBD-1F23D478F0E4}"/>
          </ac:spMkLst>
        </pc:spChg>
        <pc:picChg chg="add mod">
          <ac:chgData name="Victor Schumann Macário" userId="S::2220013@my.ipleiria.pt::a36c4bb0-f9e8-48bf-b865-b1f9e8cc4375" providerId="AD" clId="Web-{77A66CC7-FC81-4D9F-B7CC-5F43818FC690}" dt="2023-11-30T11:07:34.644" v="320" actId="1076"/>
          <ac:picMkLst>
            <pc:docMk/>
            <pc:sldMk cId="4004695322" sldId="259"/>
            <ac:picMk id="8" creationId="{D97ACF90-E87E-7C7C-C4CB-A05C0DFDF39B}"/>
          </ac:picMkLst>
        </pc:picChg>
        <pc:picChg chg="add mod">
          <ac:chgData name="Victor Schumann Macário" userId="S::2220013@my.ipleiria.pt::a36c4bb0-f9e8-48bf-b865-b1f9e8cc4375" providerId="AD" clId="Web-{77A66CC7-FC81-4D9F-B7CC-5F43818FC690}" dt="2023-11-30T11:08:08.333" v="323" actId="14100"/>
          <ac:picMkLst>
            <pc:docMk/>
            <pc:sldMk cId="4004695322" sldId="259"/>
            <ac:picMk id="9" creationId="{DCE5449B-58FF-3637-B569-846429677464}"/>
          </ac:picMkLst>
        </pc:picChg>
      </pc:sldChg>
      <pc:sldChg chg="addSp modSp add replId">
        <pc:chgData name="Victor Schumann Macário" userId="S::2220013@my.ipleiria.pt::a36c4bb0-f9e8-48bf-b865-b1f9e8cc4375" providerId="AD" clId="Web-{77A66CC7-FC81-4D9F-B7CC-5F43818FC690}" dt="2023-11-30T10:55:09.238" v="270" actId="1076"/>
        <pc:sldMkLst>
          <pc:docMk/>
          <pc:sldMk cId="1885674554" sldId="260"/>
        </pc:sldMkLst>
        <pc:spChg chg="add mod">
          <ac:chgData name="Victor Schumann Macário" userId="S::2220013@my.ipleiria.pt::a36c4bb0-f9e8-48bf-b865-b1f9e8cc4375" providerId="AD" clId="Web-{77A66CC7-FC81-4D9F-B7CC-5F43818FC690}" dt="2023-11-30T10:55:09.238" v="270" actId="1076"/>
          <ac:spMkLst>
            <pc:docMk/>
            <pc:sldMk cId="1885674554" sldId="260"/>
            <ac:spMk id="3" creationId="{322511F5-2A7A-3D27-6776-CD2DCA7BF04E}"/>
          </ac:spMkLst>
        </pc:spChg>
      </pc:sldChg>
      <pc:sldChg chg="modSp add replId">
        <pc:chgData name="Victor Schumann Macário" userId="S::2220013@my.ipleiria.pt::a36c4bb0-f9e8-48bf-b865-b1f9e8cc4375" providerId="AD" clId="Web-{77A66CC7-FC81-4D9F-B7CC-5F43818FC690}" dt="2023-11-30T10:50:42.837" v="182" actId="14100"/>
        <pc:sldMkLst>
          <pc:docMk/>
          <pc:sldMk cId="3406447461" sldId="261"/>
        </pc:sldMkLst>
        <pc:spChg chg="mod">
          <ac:chgData name="Victor Schumann Macário" userId="S::2220013@my.ipleiria.pt::a36c4bb0-f9e8-48bf-b865-b1f9e8cc4375" providerId="AD" clId="Web-{77A66CC7-FC81-4D9F-B7CC-5F43818FC690}" dt="2023-11-30T10:50:42.837" v="182" actId="14100"/>
          <ac:spMkLst>
            <pc:docMk/>
            <pc:sldMk cId="3406447461" sldId="261"/>
            <ac:spMk id="4" creationId="{F5E46E49-9E18-D2B8-4F66-4E9A5CE06B3D}"/>
          </ac:spMkLst>
        </pc:spChg>
      </pc:sldChg>
      <pc:sldChg chg="modSp add replId">
        <pc:chgData name="Victor Schumann Macário" userId="S::2220013@my.ipleiria.pt::a36c4bb0-f9e8-48bf-b865-b1f9e8cc4375" providerId="AD" clId="Web-{77A66CC7-FC81-4D9F-B7CC-5F43818FC690}" dt="2023-11-30T10:51:13.479" v="186" actId="20577"/>
        <pc:sldMkLst>
          <pc:docMk/>
          <pc:sldMk cId="538963649" sldId="262"/>
        </pc:sldMkLst>
        <pc:spChg chg="mod">
          <ac:chgData name="Victor Schumann Macário" userId="S::2220013@my.ipleiria.pt::a36c4bb0-f9e8-48bf-b865-b1f9e8cc4375" providerId="AD" clId="Web-{77A66CC7-FC81-4D9F-B7CC-5F43818FC690}" dt="2023-11-30T10:51:13.479" v="186" actId="20577"/>
          <ac:spMkLst>
            <pc:docMk/>
            <pc:sldMk cId="538963649" sldId="262"/>
            <ac:spMk id="4" creationId="{F5E46E49-9E18-D2B8-4F66-4E9A5CE06B3D}"/>
          </ac:spMkLst>
        </pc:spChg>
      </pc:sldChg>
      <pc:sldChg chg="modSp add replId">
        <pc:chgData name="Victor Schumann Macário" userId="S::2220013@my.ipleiria.pt::a36c4bb0-f9e8-48bf-b865-b1f9e8cc4375" providerId="AD" clId="Web-{77A66CC7-FC81-4D9F-B7CC-5F43818FC690}" dt="2023-11-30T10:51:33.651" v="199" actId="20577"/>
        <pc:sldMkLst>
          <pc:docMk/>
          <pc:sldMk cId="2394850863" sldId="263"/>
        </pc:sldMkLst>
        <pc:spChg chg="mod">
          <ac:chgData name="Victor Schumann Macário" userId="S::2220013@my.ipleiria.pt::a36c4bb0-f9e8-48bf-b865-b1f9e8cc4375" providerId="AD" clId="Web-{77A66CC7-FC81-4D9F-B7CC-5F43818FC690}" dt="2023-11-30T10:51:33.651" v="199" actId="20577"/>
          <ac:spMkLst>
            <pc:docMk/>
            <pc:sldMk cId="2394850863" sldId="263"/>
            <ac:spMk id="4" creationId="{F5E46E49-9E18-D2B8-4F66-4E9A5CE06B3D}"/>
          </ac:spMkLst>
        </pc:spChg>
      </pc:sldChg>
      <pc:sldChg chg="modSp add replId">
        <pc:chgData name="Victor Schumann Macário" userId="S::2220013@my.ipleiria.pt::a36c4bb0-f9e8-48bf-b865-b1f9e8cc4375" providerId="AD" clId="Web-{77A66CC7-FC81-4D9F-B7CC-5F43818FC690}" dt="2023-11-30T10:51:52.402" v="211" actId="20577"/>
        <pc:sldMkLst>
          <pc:docMk/>
          <pc:sldMk cId="881074223" sldId="264"/>
        </pc:sldMkLst>
        <pc:spChg chg="mod">
          <ac:chgData name="Victor Schumann Macário" userId="S::2220013@my.ipleiria.pt::a36c4bb0-f9e8-48bf-b865-b1f9e8cc4375" providerId="AD" clId="Web-{77A66CC7-FC81-4D9F-B7CC-5F43818FC690}" dt="2023-11-30T10:51:52.402" v="211" actId="20577"/>
          <ac:spMkLst>
            <pc:docMk/>
            <pc:sldMk cId="881074223" sldId="264"/>
            <ac:spMk id="4" creationId="{F5E46E49-9E18-D2B8-4F66-4E9A5CE06B3D}"/>
          </ac:spMkLst>
        </pc:spChg>
      </pc:sldChg>
      <pc:sldChg chg="modSp add replId">
        <pc:chgData name="Victor Schumann Macário" userId="S::2220013@my.ipleiria.pt::a36c4bb0-f9e8-48bf-b865-b1f9e8cc4375" providerId="AD" clId="Web-{77A66CC7-FC81-4D9F-B7CC-5F43818FC690}" dt="2023-11-30T10:52:22.528" v="220" actId="20577"/>
        <pc:sldMkLst>
          <pc:docMk/>
          <pc:sldMk cId="863692805" sldId="265"/>
        </pc:sldMkLst>
        <pc:spChg chg="mod">
          <ac:chgData name="Victor Schumann Macário" userId="S::2220013@my.ipleiria.pt::a36c4bb0-f9e8-48bf-b865-b1f9e8cc4375" providerId="AD" clId="Web-{77A66CC7-FC81-4D9F-B7CC-5F43818FC690}" dt="2023-11-30T10:52:22.528" v="220" actId="20577"/>
          <ac:spMkLst>
            <pc:docMk/>
            <pc:sldMk cId="863692805" sldId="265"/>
            <ac:spMk id="4" creationId="{F5E46E49-9E18-D2B8-4F66-4E9A5CE06B3D}"/>
          </ac:spMkLst>
        </pc:spChg>
      </pc:sldChg>
      <pc:sldChg chg="modSp add replId">
        <pc:chgData name="Victor Schumann Macário" userId="S::2220013@my.ipleiria.pt::a36c4bb0-f9e8-48bf-b865-b1f9e8cc4375" providerId="AD" clId="Web-{77A66CC7-FC81-4D9F-B7CC-5F43818FC690}" dt="2023-11-30T10:52:38.420" v="233" actId="20577"/>
        <pc:sldMkLst>
          <pc:docMk/>
          <pc:sldMk cId="795384154" sldId="266"/>
        </pc:sldMkLst>
        <pc:spChg chg="mod">
          <ac:chgData name="Victor Schumann Macário" userId="S::2220013@my.ipleiria.pt::a36c4bb0-f9e8-48bf-b865-b1f9e8cc4375" providerId="AD" clId="Web-{77A66CC7-FC81-4D9F-B7CC-5F43818FC690}" dt="2023-11-30T10:52:38.420" v="233" actId="20577"/>
          <ac:spMkLst>
            <pc:docMk/>
            <pc:sldMk cId="795384154" sldId="266"/>
            <ac:spMk id="4" creationId="{F5E46E49-9E18-D2B8-4F66-4E9A5CE06B3D}"/>
          </ac:spMkLst>
        </pc:spChg>
      </pc:sldChg>
      <pc:sldChg chg="modSp add replId">
        <pc:chgData name="Victor Schumann Macário" userId="S::2220013@my.ipleiria.pt::a36c4bb0-f9e8-48bf-b865-b1f9e8cc4375" providerId="AD" clId="Web-{77A66CC7-FC81-4D9F-B7CC-5F43818FC690}" dt="2023-11-30T10:52:57.764" v="247" actId="20577"/>
        <pc:sldMkLst>
          <pc:docMk/>
          <pc:sldMk cId="304753232" sldId="267"/>
        </pc:sldMkLst>
        <pc:spChg chg="mod">
          <ac:chgData name="Victor Schumann Macário" userId="S::2220013@my.ipleiria.pt::a36c4bb0-f9e8-48bf-b865-b1f9e8cc4375" providerId="AD" clId="Web-{77A66CC7-FC81-4D9F-B7CC-5F43818FC690}" dt="2023-11-30T10:52:57.764" v="247" actId="20577"/>
          <ac:spMkLst>
            <pc:docMk/>
            <pc:sldMk cId="304753232" sldId="267"/>
            <ac:spMk id="4" creationId="{F5E46E49-9E18-D2B8-4F66-4E9A5CE06B3D}"/>
          </ac:spMkLst>
        </pc:spChg>
      </pc:sldChg>
      <pc:sldChg chg="modSp add replId">
        <pc:chgData name="Victor Schumann Macário" userId="S::2220013@my.ipleiria.pt::a36c4bb0-f9e8-48bf-b865-b1f9e8cc4375" providerId="AD" clId="Web-{77A66CC7-FC81-4D9F-B7CC-5F43818FC690}" dt="2023-11-30T10:53:16.234" v="251" actId="20577"/>
        <pc:sldMkLst>
          <pc:docMk/>
          <pc:sldMk cId="511763709" sldId="268"/>
        </pc:sldMkLst>
        <pc:spChg chg="mod">
          <ac:chgData name="Victor Schumann Macário" userId="S::2220013@my.ipleiria.pt::a36c4bb0-f9e8-48bf-b865-b1f9e8cc4375" providerId="AD" clId="Web-{77A66CC7-FC81-4D9F-B7CC-5F43818FC690}" dt="2023-11-30T10:53:16.234" v="251" actId="20577"/>
          <ac:spMkLst>
            <pc:docMk/>
            <pc:sldMk cId="511763709" sldId="268"/>
            <ac:spMk id="4" creationId="{F5E46E49-9E18-D2B8-4F66-4E9A5CE06B3D}"/>
          </ac:spMkLst>
        </pc:spChg>
      </pc:sldChg>
      <pc:sldChg chg="modSp add replId">
        <pc:chgData name="Victor Schumann Macário" userId="S::2220013@my.ipleiria.pt::a36c4bb0-f9e8-48bf-b865-b1f9e8cc4375" providerId="AD" clId="Web-{77A66CC7-FC81-4D9F-B7CC-5F43818FC690}" dt="2023-11-30T10:53:39.141" v="260" actId="20577"/>
        <pc:sldMkLst>
          <pc:docMk/>
          <pc:sldMk cId="2500152636" sldId="269"/>
        </pc:sldMkLst>
        <pc:spChg chg="mod">
          <ac:chgData name="Victor Schumann Macário" userId="S::2220013@my.ipleiria.pt::a36c4bb0-f9e8-48bf-b865-b1f9e8cc4375" providerId="AD" clId="Web-{77A66CC7-FC81-4D9F-B7CC-5F43818FC690}" dt="2023-11-30T10:53:39.141" v="260" actId="20577"/>
          <ac:spMkLst>
            <pc:docMk/>
            <pc:sldMk cId="2500152636" sldId="269"/>
            <ac:spMk id="4" creationId="{F5E46E49-9E18-D2B8-4F66-4E9A5CE06B3D}"/>
          </ac:spMkLst>
        </pc:spChg>
      </pc:sldChg>
      <pc:sldChg chg="add del replId">
        <pc:chgData name="Victor Schumann Macário" userId="S::2220013@my.ipleiria.pt::a36c4bb0-f9e8-48bf-b865-b1f9e8cc4375" providerId="AD" clId="Web-{77A66CC7-FC81-4D9F-B7CC-5F43818FC690}" dt="2023-11-30T10:54:01.486" v="262"/>
        <pc:sldMkLst>
          <pc:docMk/>
          <pc:sldMk cId="889432319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563E963-A2EE-CFAB-F790-6023918415C0}"/>
              </a:ext>
            </a:extLst>
          </p:cNvPr>
          <p:cNvSpPr/>
          <p:nvPr/>
        </p:nvSpPr>
        <p:spPr>
          <a:xfrm>
            <a:off x="573852" y="2210741"/>
            <a:ext cx="4205110" cy="134525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err="1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Tipos</a:t>
            </a:r>
            <a:r>
              <a:rPr lang="en-US" sz="4000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 de Sistemas de </a:t>
            </a:r>
            <a:r>
              <a:rPr lang="en-US" sz="4000" err="1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Informação</a:t>
            </a:r>
            <a:endParaRPr lang="en-US" sz="4000" err="1">
              <a:solidFill>
                <a:srgbClr val="00000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36663BF-3C0C-EC4E-C931-5639158548F0}"/>
              </a:ext>
            </a:extLst>
          </p:cNvPr>
          <p:cNvSpPr/>
          <p:nvPr/>
        </p:nvSpPr>
        <p:spPr>
          <a:xfrm>
            <a:off x="1100667" y="3706518"/>
            <a:ext cx="3151480" cy="5550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  <a:ea typeface="Calibri"/>
                <a:cs typeface="Calibri"/>
              </a:rPr>
              <a:t>Samanta Bordallo</a:t>
            </a:r>
          </a:p>
        </p:txBody>
      </p:sp>
      <p:pic>
        <p:nvPicPr>
          <p:cNvPr id="8" name="Picture 7" descr="Sistemas de Informação #01 | Sistema da informação, Tecnologia da  informação, Tecnico em informatica">
            <a:extLst>
              <a:ext uri="{FF2B5EF4-FFF2-40B4-BE49-F238E27FC236}">
                <a16:creationId xmlns:a16="http://schemas.microsoft.com/office/drawing/2014/main" id="{10D24EB2-8C0D-E546-807B-6EF6D83C2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363" y="566522"/>
            <a:ext cx="5734753" cy="556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5E46E49-9E18-D2B8-4F66-4E9A5CE06B3D}"/>
              </a:ext>
            </a:extLst>
          </p:cNvPr>
          <p:cNvSpPr/>
          <p:nvPr/>
        </p:nvSpPr>
        <p:spPr>
          <a:xfrm>
            <a:off x="3275363" y="418788"/>
            <a:ext cx="4949457" cy="5550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Sistemas de </a:t>
            </a:r>
            <a:r>
              <a:rPr lang="en-US" sz="2400" dirty="0" err="1">
                <a:solidFill>
                  <a:srgbClr val="000000"/>
                </a:solidFill>
                <a:ea typeface="+mn-lt"/>
                <a:cs typeface="+mn-lt"/>
              </a:rPr>
              <a:t>suporte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à </a:t>
            </a:r>
            <a:r>
              <a:rPr lang="en-US" sz="2400" dirty="0" err="1">
                <a:solidFill>
                  <a:srgbClr val="000000"/>
                </a:solidFill>
                <a:ea typeface="+mn-lt"/>
                <a:cs typeface="+mn-lt"/>
              </a:rPr>
              <a:t>decisão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04753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5E46E49-9E18-D2B8-4F66-4E9A5CE06B3D}"/>
              </a:ext>
            </a:extLst>
          </p:cNvPr>
          <p:cNvSpPr/>
          <p:nvPr/>
        </p:nvSpPr>
        <p:spPr>
          <a:xfrm>
            <a:off x="3275363" y="418788"/>
            <a:ext cx="4949457" cy="5550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Sistemas de </a:t>
            </a:r>
            <a:r>
              <a:rPr lang="en-US" sz="2400" dirty="0" err="1">
                <a:solidFill>
                  <a:srgbClr val="000000"/>
                </a:solidFill>
                <a:ea typeface="+mn-lt"/>
                <a:cs typeface="+mn-lt"/>
              </a:rPr>
              <a:t>nível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+mn-lt"/>
                <a:cs typeface="+mn-lt"/>
              </a:rPr>
              <a:t>estratégico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511763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5E46E49-9E18-D2B8-4F66-4E9A5CE06B3D}"/>
              </a:ext>
            </a:extLst>
          </p:cNvPr>
          <p:cNvSpPr/>
          <p:nvPr/>
        </p:nvSpPr>
        <p:spPr>
          <a:xfrm>
            <a:off x="3275363" y="418788"/>
            <a:ext cx="4949457" cy="5550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Sistemas de </a:t>
            </a:r>
            <a:r>
              <a:rPr lang="en-US" sz="2400" dirty="0" err="1">
                <a:solidFill>
                  <a:srgbClr val="000000"/>
                </a:solidFill>
                <a:ea typeface="+mn-lt"/>
                <a:cs typeface="+mn-lt"/>
              </a:rPr>
              <a:t>suporte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+mn-lt"/>
                <a:cs typeface="+mn-lt"/>
              </a:rPr>
              <a:t>executivo</a:t>
            </a:r>
            <a:endParaRPr lang="en-US" sz="2400" dirty="0" err="1">
              <a:solidFill>
                <a:srgbClr val="000000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0152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22511F5-2A7A-3D27-6776-CD2DCA7BF04E}"/>
              </a:ext>
            </a:extLst>
          </p:cNvPr>
          <p:cNvSpPr/>
          <p:nvPr/>
        </p:nvSpPr>
        <p:spPr>
          <a:xfrm>
            <a:off x="6501493" y="4763177"/>
            <a:ext cx="4949457" cy="5550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 err="1">
                <a:solidFill>
                  <a:srgbClr val="000000"/>
                </a:solidFill>
                <a:ea typeface="Calibri"/>
                <a:cs typeface="Calibri"/>
              </a:rPr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1885674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34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AEDC8A6-3864-4F36-F352-3303FD653529}"/>
              </a:ext>
            </a:extLst>
          </p:cNvPr>
          <p:cNvSpPr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Índice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E932F9-BD97-1AC1-4C0B-A61F3B01D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817" y="961812"/>
            <a:ext cx="7121764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440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5E46E49-9E18-D2B8-4F66-4E9A5CE06B3D}"/>
              </a:ext>
            </a:extLst>
          </p:cNvPr>
          <p:cNvSpPr/>
          <p:nvPr/>
        </p:nvSpPr>
        <p:spPr>
          <a:xfrm>
            <a:off x="3275363" y="418788"/>
            <a:ext cx="4949457" cy="5550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Sistemas de </a:t>
            </a:r>
            <a:r>
              <a:rPr lang="en-US" sz="2400" dirty="0" err="1">
                <a:solidFill>
                  <a:srgbClr val="000000"/>
                </a:solidFill>
                <a:ea typeface="+mn-lt"/>
                <a:cs typeface="+mn-lt"/>
              </a:rPr>
              <a:t>nível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+mn-lt"/>
                <a:cs typeface="+mn-lt"/>
              </a:rPr>
              <a:t>operacional</a:t>
            </a:r>
            <a:endParaRPr lang="en-US" dirty="0" err="1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67713E-A11E-5301-1B6F-85BD725C65B4}"/>
              </a:ext>
            </a:extLst>
          </p:cNvPr>
          <p:cNvSpPr/>
          <p:nvPr/>
        </p:nvSpPr>
        <p:spPr>
          <a:xfrm>
            <a:off x="425284" y="1329229"/>
            <a:ext cx="11342339" cy="4956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São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sistemas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de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informação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que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registam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dados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gerados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pelas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atividades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e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transações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elementares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na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organização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006BB79-856E-9D95-3F93-4F4509EC8304}"/>
              </a:ext>
            </a:extLst>
          </p:cNvPr>
          <p:cNvSpPr/>
          <p:nvPr/>
        </p:nvSpPr>
        <p:spPr>
          <a:xfrm>
            <a:off x="326323" y="1942787"/>
            <a:ext cx="9402703" cy="24352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just"/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As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características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principais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dos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sistemas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de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informação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em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nível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operacional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são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: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b="1" err="1">
                <a:solidFill>
                  <a:srgbClr val="000000"/>
                </a:solidFill>
                <a:ea typeface="+mn-lt"/>
                <a:cs typeface="+mn-lt"/>
              </a:rPr>
              <a:t>Automatização</a:t>
            </a:r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 de </a:t>
            </a:r>
            <a:r>
              <a:rPr lang="en-US" b="1" err="1">
                <a:solidFill>
                  <a:srgbClr val="000000"/>
                </a:solidFill>
                <a:ea typeface="+mn-lt"/>
                <a:cs typeface="+mn-lt"/>
              </a:rPr>
              <a:t>tarefas</a:t>
            </a:r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: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Os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sistemas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de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informação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em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nível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operacional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automatizam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tarefas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repetitivas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e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manuais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liberando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os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funcionários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para se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concentrarem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em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atividades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mais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estratégicas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b="1" err="1">
                <a:solidFill>
                  <a:srgbClr val="000000"/>
                </a:solidFill>
                <a:ea typeface="+mn-lt"/>
                <a:cs typeface="+mn-lt"/>
              </a:rPr>
              <a:t>Redução</a:t>
            </a:r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 de </a:t>
            </a:r>
            <a:r>
              <a:rPr lang="en-US" b="1" err="1">
                <a:solidFill>
                  <a:srgbClr val="000000"/>
                </a:solidFill>
                <a:ea typeface="+mn-lt"/>
                <a:cs typeface="+mn-lt"/>
              </a:rPr>
              <a:t>erros</a:t>
            </a:r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: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Os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sistemas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de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informação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em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nível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operacional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ajudam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a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reduzir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erros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humanos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, pois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eliminam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a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necessidade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de entrada manual de dados.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b="1" err="1">
                <a:solidFill>
                  <a:srgbClr val="000000"/>
                </a:solidFill>
                <a:ea typeface="+mn-lt"/>
                <a:cs typeface="+mn-lt"/>
              </a:rPr>
              <a:t>Melhoria</a:t>
            </a:r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 da </a:t>
            </a:r>
            <a:r>
              <a:rPr lang="en-US" b="1" err="1">
                <a:solidFill>
                  <a:srgbClr val="000000"/>
                </a:solidFill>
                <a:ea typeface="+mn-lt"/>
                <a:cs typeface="+mn-lt"/>
              </a:rPr>
              <a:t>eficiência</a:t>
            </a:r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: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Os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sistemas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de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informação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em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nível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operacional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ajudam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a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melhorar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a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eficiência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da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organização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, pois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tornam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os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processos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mais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rápidos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e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precisos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6FD08A1-E183-1DA0-FDBD-1F23D478F0E4}"/>
              </a:ext>
            </a:extLst>
          </p:cNvPr>
          <p:cNvSpPr/>
          <p:nvPr/>
        </p:nvSpPr>
        <p:spPr>
          <a:xfrm>
            <a:off x="5779076" y="6603853"/>
            <a:ext cx="6315119" cy="19877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ea typeface="+mn-lt"/>
                <a:cs typeface="+mn-lt"/>
              </a:rPr>
              <a:t>Laudon, K.C., &amp; Laudon, J.P. (2022). </a:t>
            </a:r>
            <a:r>
              <a:rPr lang="en-US" sz="1200" err="1">
                <a:solidFill>
                  <a:srgbClr val="000000"/>
                </a:solidFill>
                <a:ea typeface="+mn-lt"/>
                <a:cs typeface="+mn-lt"/>
              </a:rPr>
              <a:t>Introdução</a:t>
            </a:r>
            <a:r>
              <a:rPr lang="en-US" sz="12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1200" err="1">
                <a:solidFill>
                  <a:srgbClr val="000000"/>
                </a:solidFill>
                <a:ea typeface="+mn-lt"/>
                <a:cs typeface="+mn-lt"/>
              </a:rPr>
              <a:t>aos</a:t>
            </a:r>
            <a:r>
              <a:rPr lang="en-US" sz="12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1200" err="1">
                <a:solidFill>
                  <a:srgbClr val="000000"/>
                </a:solidFill>
                <a:ea typeface="+mn-lt"/>
                <a:cs typeface="+mn-lt"/>
              </a:rPr>
              <a:t>sistemas</a:t>
            </a:r>
            <a:r>
              <a:rPr lang="en-US" sz="1200" dirty="0">
                <a:solidFill>
                  <a:srgbClr val="000000"/>
                </a:solidFill>
                <a:ea typeface="+mn-lt"/>
                <a:cs typeface="+mn-lt"/>
              </a:rPr>
              <a:t> de </a:t>
            </a:r>
            <a:r>
              <a:rPr lang="en-US" sz="1200" err="1">
                <a:solidFill>
                  <a:srgbClr val="000000"/>
                </a:solidFill>
                <a:ea typeface="+mn-lt"/>
                <a:cs typeface="+mn-lt"/>
              </a:rPr>
              <a:t>informação</a:t>
            </a:r>
            <a:r>
              <a:rPr lang="en-US" sz="1200" dirty="0">
                <a:solidFill>
                  <a:srgbClr val="000000"/>
                </a:solidFill>
                <a:ea typeface="+mn-lt"/>
                <a:cs typeface="+mn-lt"/>
              </a:rPr>
              <a:t>. Pearson Education.</a:t>
            </a:r>
            <a:endParaRPr lang="en-US" sz="1200" dirty="0">
              <a:ea typeface="Calibri"/>
              <a:cs typeface="Calibri"/>
            </a:endParaRPr>
          </a:p>
        </p:txBody>
      </p:sp>
      <p:pic>
        <p:nvPicPr>
          <p:cNvPr id="8" name="Picture 7" descr="Gestão de estoque eficiente">
            <a:extLst>
              <a:ext uri="{FF2B5EF4-FFF2-40B4-BE49-F238E27FC236}">
                <a16:creationId xmlns:a16="http://schemas.microsoft.com/office/drawing/2014/main" id="{D97ACF90-E87E-7C7C-C4CB-A05C0DFDF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52" y="4633255"/>
            <a:ext cx="2743199" cy="1688478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DCE5449B-58FF-3637-B569-8464296774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2297" y="4634067"/>
            <a:ext cx="3218210" cy="168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695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5E46E49-9E18-D2B8-4F66-4E9A5CE06B3D}"/>
              </a:ext>
            </a:extLst>
          </p:cNvPr>
          <p:cNvSpPr/>
          <p:nvPr/>
        </p:nvSpPr>
        <p:spPr>
          <a:xfrm>
            <a:off x="3275363" y="418788"/>
            <a:ext cx="5925501" cy="5550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Sistemas de </a:t>
            </a:r>
            <a:r>
              <a:rPr lang="en-US" sz="2400" dirty="0" err="1">
                <a:solidFill>
                  <a:srgbClr val="000000"/>
                </a:solidFill>
                <a:ea typeface="+mn-lt"/>
                <a:cs typeface="+mn-lt"/>
              </a:rPr>
              <a:t>Processamento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de </a:t>
            </a:r>
            <a:r>
              <a:rPr lang="en-US" sz="2400" dirty="0" err="1">
                <a:solidFill>
                  <a:srgbClr val="000000"/>
                </a:solidFill>
                <a:ea typeface="+mn-lt"/>
                <a:cs typeface="+mn-lt"/>
              </a:rPr>
              <a:t>Transações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406447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5E46E49-9E18-D2B8-4F66-4E9A5CE06B3D}"/>
              </a:ext>
            </a:extLst>
          </p:cNvPr>
          <p:cNvSpPr/>
          <p:nvPr/>
        </p:nvSpPr>
        <p:spPr>
          <a:xfrm>
            <a:off x="3275363" y="418788"/>
            <a:ext cx="4949457" cy="5550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Sistemas do </a:t>
            </a:r>
            <a:r>
              <a:rPr lang="en-US" sz="2400" dirty="0" err="1">
                <a:solidFill>
                  <a:srgbClr val="000000"/>
                </a:solidFill>
                <a:ea typeface="+mn-lt"/>
                <a:cs typeface="+mn-lt"/>
              </a:rPr>
              <a:t>nível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+mn-lt"/>
                <a:cs typeface="+mn-lt"/>
              </a:rPr>
              <a:t>conhecimento</a:t>
            </a:r>
            <a:endParaRPr lang="en-US" sz="2400" dirty="0" err="1">
              <a:solidFill>
                <a:srgbClr val="000000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8963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5E46E49-9E18-D2B8-4F66-4E9A5CE06B3D}"/>
              </a:ext>
            </a:extLst>
          </p:cNvPr>
          <p:cNvSpPr/>
          <p:nvPr/>
        </p:nvSpPr>
        <p:spPr>
          <a:xfrm>
            <a:off x="3275363" y="418788"/>
            <a:ext cx="4949457" cy="5550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Sistemas de </a:t>
            </a:r>
            <a:r>
              <a:rPr lang="en-US" sz="2400" dirty="0" err="1">
                <a:solidFill>
                  <a:srgbClr val="000000"/>
                </a:solidFill>
                <a:ea typeface="+mn-lt"/>
                <a:cs typeface="+mn-lt"/>
              </a:rPr>
              <a:t>suporte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+mn-lt"/>
                <a:cs typeface="+mn-lt"/>
              </a:rPr>
              <a:t>ao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+mn-lt"/>
                <a:cs typeface="+mn-lt"/>
              </a:rPr>
              <a:t>conhecimento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394850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5E46E49-9E18-D2B8-4F66-4E9A5CE06B3D}"/>
              </a:ext>
            </a:extLst>
          </p:cNvPr>
          <p:cNvSpPr/>
          <p:nvPr/>
        </p:nvSpPr>
        <p:spPr>
          <a:xfrm>
            <a:off x="3275363" y="418788"/>
            <a:ext cx="4949457" cy="5550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Sistemas de </a:t>
            </a:r>
            <a:r>
              <a:rPr lang="en-US" sz="2400" dirty="0" err="1">
                <a:solidFill>
                  <a:srgbClr val="000000"/>
                </a:solidFill>
                <a:ea typeface="+mn-lt"/>
                <a:cs typeface="+mn-lt"/>
              </a:rPr>
              <a:t>automação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de </a:t>
            </a:r>
            <a:r>
              <a:rPr lang="en-US" sz="2400" dirty="0" err="1">
                <a:solidFill>
                  <a:srgbClr val="000000"/>
                </a:solidFill>
                <a:ea typeface="+mn-lt"/>
                <a:cs typeface="+mn-lt"/>
              </a:rPr>
              <a:t>escritório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881074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5E46E49-9E18-D2B8-4F66-4E9A5CE06B3D}"/>
              </a:ext>
            </a:extLst>
          </p:cNvPr>
          <p:cNvSpPr/>
          <p:nvPr/>
        </p:nvSpPr>
        <p:spPr>
          <a:xfrm>
            <a:off x="3275363" y="418788"/>
            <a:ext cx="4949457" cy="5550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Sistemas de </a:t>
            </a:r>
            <a:r>
              <a:rPr lang="en-US" sz="2400" dirty="0" err="1">
                <a:solidFill>
                  <a:srgbClr val="000000"/>
                </a:solidFill>
                <a:ea typeface="+mn-lt"/>
                <a:cs typeface="+mn-lt"/>
              </a:rPr>
              <a:t>nível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de </a:t>
            </a:r>
            <a:r>
              <a:rPr lang="en-US" sz="2400" dirty="0" err="1">
                <a:solidFill>
                  <a:srgbClr val="000000"/>
                </a:solidFill>
                <a:ea typeface="+mn-lt"/>
                <a:cs typeface="+mn-lt"/>
              </a:rPr>
              <a:t>gestão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863692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5E46E49-9E18-D2B8-4F66-4E9A5CE06B3D}"/>
              </a:ext>
            </a:extLst>
          </p:cNvPr>
          <p:cNvSpPr/>
          <p:nvPr/>
        </p:nvSpPr>
        <p:spPr>
          <a:xfrm>
            <a:off x="3275363" y="418788"/>
            <a:ext cx="4949457" cy="5550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Sistemas de </a:t>
            </a:r>
            <a:r>
              <a:rPr lang="en-US" sz="2400" dirty="0" err="1">
                <a:solidFill>
                  <a:srgbClr val="000000"/>
                </a:solidFill>
                <a:ea typeface="+mn-lt"/>
                <a:cs typeface="+mn-lt"/>
              </a:rPr>
              <a:t>gestão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para </a:t>
            </a:r>
            <a:r>
              <a:rPr lang="en-US" sz="2400" dirty="0" err="1">
                <a:solidFill>
                  <a:srgbClr val="000000"/>
                </a:solidFill>
                <a:ea typeface="+mn-lt"/>
                <a:cs typeface="+mn-lt"/>
              </a:rPr>
              <a:t>gestão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795384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123</cp:revision>
  <dcterms:created xsi:type="dcterms:W3CDTF">2023-11-30T10:35:35Z</dcterms:created>
  <dcterms:modified xsi:type="dcterms:W3CDTF">2023-11-30T11:08:13Z</dcterms:modified>
</cp:coreProperties>
</file>