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sandbox-hdp.hortonworks.com:/home/maria_dev/Project_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BC0-0705-4662-8F28-457FF5F0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08" y="1081086"/>
            <a:ext cx="5617792" cy="962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 Rounded MT Bold" panose="020F0704030504030204" pitchFamily="34" charset="0"/>
              </a:rPr>
              <a:t>PROJECT 2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F0C02-86A5-4DEA-8A8F-93F796538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900" y="2043111"/>
            <a:ext cx="5357600" cy="342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-AIRLINE DATASET ANALYSIS USING SPARK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6C8C-B4AB-4555-94D4-3B0DF3946FA6}"/>
              </a:ext>
            </a:extLst>
          </p:cNvPr>
          <p:cNvSpPr txBox="1"/>
          <p:nvPr/>
        </p:nvSpPr>
        <p:spPr>
          <a:xfrm>
            <a:off x="1866899" y="3186110"/>
            <a:ext cx="301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rial Rounded MT Bold" panose="020F0704030504030204" pitchFamily="34" charset="0"/>
              </a:rPr>
              <a:t>TEAM 404!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BE80C-BB9A-45E9-A588-8C5B7E812461}"/>
              </a:ext>
            </a:extLst>
          </p:cNvPr>
          <p:cNvSpPr txBox="1"/>
          <p:nvPr/>
        </p:nvSpPr>
        <p:spPr>
          <a:xfrm>
            <a:off x="2155137" y="3999125"/>
            <a:ext cx="383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GAJENDRA KUMAR SAMAL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 PRAKASH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SAMANTA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SRUTHY SEBASTIAN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82136-4101-4DCA-9ED9-38D220548380}"/>
              </a:ext>
            </a:extLst>
          </p:cNvPr>
          <p:cNvSpPr txBox="1"/>
          <p:nvPr/>
        </p:nvSpPr>
        <p:spPr>
          <a:xfrm>
            <a:off x="5724525" y="3267075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 Rounded MT Bold" panose="020F0704030504030204" pitchFamily="34" charset="0"/>
              </a:rPr>
              <a:t>SUBMITTED TO :</a:t>
            </a:r>
            <a:endParaRPr lang="en-IN" sz="280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3E815-A9DD-4B55-B888-BA1CCF8358AB}"/>
              </a:ext>
            </a:extLst>
          </p:cNvPr>
          <p:cNvSpPr txBox="1"/>
          <p:nvPr/>
        </p:nvSpPr>
        <p:spPr>
          <a:xfrm>
            <a:off x="6324600" y="410944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AJAY SINGALA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A561E-53E3-4BB0-863C-6F93BEFD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402429"/>
            <a:ext cx="2771776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C963E-11BB-42B3-B29B-F9839060B623}"/>
              </a:ext>
            </a:extLst>
          </p:cNvPr>
          <p:cNvSpPr txBox="1"/>
          <p:nvPr/>
        </p:nvSpPr>
        <p:spPr>
          <a:xfrm>
            <a:off x="2200275" y="552450"/>
            <a:ext cx="7334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OBJECTIVE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BB194-9C8E-450E-8909-0E9C5932F14B}"/>
              </a:ext>
            </a:extLst>
          </p:cNvPr>
          <p:cNvSpPr txBox="1"/>
          <p:nvPr/>
        </p:nvSpPr>
        <p:spPr>
          <a:xfrm>
            <a:off x="1390650" y="1666875"/>
            <a:ext cx="95440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Spark Project - Airline Analysis</a:t>
            </a:r>
          </a:p>
          <a:p>
            <a:endParaRPr lang="en-IN" dirty="0"/>
          </a:p>
          <a:p>
            <a:r>
              <a:rPr lang="en-IN" dirty="0"/>
              <a:t>To create Spark jobs in Python (using </a:t>
            </a:r>
            <a:r>
              <a:rPr lang="en-IN" dirty="0" err="1"/>
              <a:t>PySpark</a:t>
            </a:r>
            <a:r>
              <a:rPr lang="en-IN" dirty="0"/>
              <a:t>) to perform various analysis on a Airline dataset stored in HDFS in csv format.</a:t>
            </a:r>
          </a:p>
          <a:p>
            <a:endParaRPr lang="en-IN" dirty="0"/>
          </a:p>
          <a:p>
            <a:r>
              <a:rPr lang="en-IN" dirty="0"/>
              <a:t>We took the data from the KAGGLE</a:t>
            </a:r>
          </a:p>
          <a:p>
            <a:endParaRPr lang="en-IN" dirty="0"/>
          </a:p>
          <a:p>
            <a:r>
              <a:rPr lang="en-IN" dirty="0"/>
              <a:t>We did 21 queries to </a:t>
            </a:r>
            <a:r>
              <a:rPr lang="en-IN" dirty="0" err="1"/>
              <a:t>analyze</a:t>
            </a:r>
            <a:r>
              <a:rPr lang="en-IN" dirty="0"/>
              <a:t> our dataset which include three csv flies which are: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AIRLINES.CSV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FLIGHTS.CSV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AIRPORTS.CSV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60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02AD-B8EC-4658-80FE-3CF2EB8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TECHNOLOGIES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4D541-5EED-4377-94BD-F707CA2DC681}"/>
              </a:ext>
            </a:extLst>
          </p:cNvPr>
          <p:cNvSpPr txBox="1"/>
          <p:nvPr/>
        </p:nvSpPr>
        <p:spPr>
          <a:xfrm>
            <a:off x="2276475" y="2171700"/>
            <a:ext cx="79057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</a:rPr>
              <a:t>Using Spark in Python</a:t>
            </a:r>
          </a:p>
          <a:p>
            <a:pPr algn="l"/>
            <a:r>
              <a:rPr lang="en-IN" b="0" i="0" dirty="0">
                <a:effectLst/>
              </a:rPr>
              <a:t>     -The first step in using Spark is connecting to a cluster.</a:t>
            </a:r>
          </a:p>
          <a:p>
            <a:pPr algn="l"/>
            <a:endParaRPr lang="en-IN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Using Spark </a:t>
            </a:r>
            <a:r>
              <a:rPr lang="en-IN" sz="2400" b="1" i="0" dirty="0" err="1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DataFrames</a:t>
            </a: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 </a:t>
            </a:r>
          </a:p>
          <a:p>
            <a:pPr algn="l"/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ea typeface="HP Simplified Jpan Light" panose="020B0300000000000000" pitchFamily="34" charset="-128"/>
              </a:rPr>
              <a:t>    </a:t>
            </a:r>
            <a:r>
              <a:rPr lang="en-IN" b="0" i="0" dirty="0">
                <a:effectLst/>
              </a:rPr>
              <a:t>-Spark’s 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is a distributed collection of data, which is organized</a:t>
            </a:r>
          </a:p>
          <a:p>
            <a:pPr algn="l"/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   into named columns</a:t>
            </a:r>
            <a:endParaRPr lang="en-IN" b="0" i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Using </a:t>
            </a:r>
            <a:r>
              <a:rPr lang="en-IN" sz="2400" b="1" i="0" dirty="0" err="1">
                <a:effectLst/>
              </a:rPr>
              <a:t>SparkS</a:t>
            </a:r>
            <a:r>
              <a:rPr lang="en-IN" sz="2400" b="1" dirty="0" err="1"/>
              <a:t>QL</a:t>
            </a:r>
            <a:endParaRPr lang="en-IN" sz="2400" b="1" dirty="0"/>
          </a:p>
          <a:p>
            <a:pPr algn="l"/>
            <a:r>
              <a:rPr lang="en-IN" sz="2400" b="1" i="0" dirty="0">
                <a:effectLst/>
              </a:rPr>
              <a:t>    </a:t>
            </a:r>
            <a:r>
              <a:rPr lang="en-IN" i="0" dirty="0">
                <a:effectLst/>
              </a:rPr>
              <a:t>-</a:t>
            </a:r>
            <a:r>
              <a:rPr lang="en-IN" b="0" i="0" dirty="0">
                <a:effectLst/>
              </a:rPr>
              <a:t>Every SQL query is made up of commands that tell the database what </a:t>
            </a:r>
          </a:p>
          <a:p>
            <a:pPr algn="l"/>
            <a:r>
              <a:rPr lang="en-IN" b="0" i="0" dirty="0">
                <a:effectLst/>
              </a:rPr>
              <a:t>      you want to do with the data.</a:t>
            </a:r>
          </a:p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i="0" dirty="0">
                <a:effectLst/>
              </a:rPr>
              <a:t>     -</a:t>
            </a:r>
            <a:r>
              <a:rPr lang="en-IN" b="0" i="0" dirty="0">
                <a:effectLst/>
                <a:latin typeface="Inter"/>
              </a:rPr>
              <a:t>Another common database task we used is aggregation.</a:t>
            </a:r>
            <a:endParaRPr lang="en-IN" b="1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52D-A8D7-4596-8A64-50C49316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166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5605B-C7FD-4E13-954F-6E7B7834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286" y="1881188"/>
            <a:ext cx="5329766" cy="399732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F9D3E0-B26C-42D7-A082-FBE085C037A7}"/>
              </a:ext>
            </a:extLst>
          </p:cNvPr>
          <p:cNvSpPr/>
          <p:nvPr/>
        </p:nvSpPr>
        <p:spPr>
          <a:xfrm>
            <a:off x="6915150" y="3057525"/>
            <a:ext cx="523875" cy="371475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5A578-65EF-4E3F-86ED-4FA70942AADD}"/>
              </a:ext>
            </a:extLst>
          </p:cNvPr>
          <p:cNvSpPr txBox="1"/>
          <p:nvPr/>
        </p:nvSpPr>
        <p:spPr>
          <a:xfrm>
            <a:off x="7010399" y="3152775"/>
            <a:ext cx="52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SQL</a:t>
            </a:r>
            <a:endParaRPr lang="en-IN" sz="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4BB-BBD4-476E-B002-AAF591AE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34" y="455631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GETTING STARTED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6D8C8-8AF3-4E27-AF8E-0614D77825A2}"/>
              </a:ext>
            </a:extLst>
          </p:cNvPr>
          <p:cNvSpPr txBox="1"/>
          <p:nvPr/>
        </p:nvSpPr>
        <p:spPr>
          <a:xfrm>
            <a:off x="1009649" y="1409700"/>
            <a:ext cx="11010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To Transfer File from Local machine to Sandbox:</a:t>
            </a:r>
          </a:p>
          <a:p>
            <a:endParaRPr lang="en-IN" sz="2400" u="sng" dirty="0"/>
          </a:p>
          <a:p>
            <a:r>
              <a:rPr lang="en-IN" dirty="0" err="1"/>
              <a:t>scp</a:t>
            </a:r>
            <a:r>
              <a:rPr lang="en-IN" dirty="0"/>
              <a:t> -P 2222 ./airlines.csv maria_dev@sandbox-hdp.hortonworks.com:/home/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scp</a:t>
            </a:r>
            <a:r>
              <a:rPr lang="en-IN" dirty="0"/>
              <a:t> -P 2222 ./airports.csv maria_dev@sandbox-hdp.hortonworks.com:/home/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scp</a:t>
            </a:r>
            <a:r>
              <a:rPr lang="en-IN" dirty="0"/>
              <a:t> -P 2222 ./flights.csv </a:t>
            </a:r>
            <a:r>
              <a:rPr lang="en-IN" dirty="0">
                <a:hlinkClick r:id="rId2"/>
              </a:rPr>
              <a:t>maria_dev@sandbox-hdp.hortonworks.com:/home/</a:t>
            </a:r>
            <a:r>
              <a:rPr lang="en-IN" dirty="0" err="1">
                <a:hlinkClick r:id="rId2"/>
              </a:rPr>
              <a:t>maria_dev</a:t>
            </a:r>
            <a:r>
              <a:rPr lang="en-IN" dirty="0">
                <a:hlinkClick r:id="rId2"/>
              </a:rPr>
              <a:t>/Project_2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u="sng" dirty="0"/>
              <a:t>To move file on </a:t>
            </a:r>
            <a:r>
              <a:rPr lang="en-IN" sz="2400" b="1" u="sng" dirty="0" err="1"/>
              <a:t>hdfs</a:t>
            </a:r>
            <a:r>
              <a:rPr lang="en-IN" sz="2400" b="1" u="sng" dirty="0"/>
              <a:t>:</a:t>
            </a:r>
          </a:p>
          <a:p>
            <a:endParaRPr lang="en-IN" sz="2400" b="1" u="sng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copyFromLocal</a:t>
            </a:r>
            <a:r>
              <a:rPr lang="en-IN" dirty="0"/>
              <a:t> ./flights.csv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 </a:t>
            </a:r>
            <a:r>
              <a:rPr lang="en-IN" dirty="0" err="1"/>
              <a:t>copyFromLocal</a:t>
            </a:r>
            <a:r>
              <a:rPr lang="en-IN" dirty="0"/>
              <a:t> ./airlines.csv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copyFromLocal</a:t>
            </a:r>
            <a:r>
              <a:rPr lang="en-IN" dirty="0"/>
              <a:t> ./airports.csv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6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1343E-EC82-4B02-A882-BDCDDEAB7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120" r="-143" b="-1"/>
          <a:stretch/>
        </p:blipFill>
        <p:spPr>
          <a:xfrm>
            <a:off x="2667000" y="2276475"/>
            <a:ext cx="6696075" cy="2814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F388F-C7C0-4DAF-A02A-A95745C31317}"/>
              </a:ext>
            </a:extLst>
          </p:cNvPr>
          <p:cNvSpPr txBox="1"/>
          <p:nvPr/>
        </p:nvSpPr>
        <p:spPr>
          <a:xfrm>
            <a:off x="1381125" y="785813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AIRLINES.CSV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2C348-DDBA-42AB-9B54-F276F121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3233737"/>
            <a:ext cx="8839214" cy="2690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903D8-C0A5-4095-8124-EFE1EA23D6C1}"/>
              </a:ext>
            </a:extLst>
          </p:cNvPr>
          <p:cNvSpPr txBox="1"/>
          <p:nvPr/>
        </p:nvSpPr>
        <p:spPr>
          <a:xfrm>
            <a:off x="2809875" y="15107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FLIGHTS.CSV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6592F-C3BD-4C36-817A-5D14D5213FBC}"/>
              </a:ext>
            </a:extLst>
          </p:cNvPr>
          <p:cNvSpPr txBox="1"/>
          <p:nvPr/>
        </p:nvSpPr>
        <p:spPr>
          <a:xfrm>
            <a:off x="1871663" y="2505670"/>
            <a:ext cx="8643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data points - 400010</a:t>
            </a:r>
          </a:p>
          <a:p>
            <a:r>
              <a:rPr lang="en-US" dirty="0"/>
              <a:t>Number of features - 31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1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FA655-8EDD-4F6F-99B7-6D97DEA5B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0000" r="-585"/>
          <a:stretch/>
        </p:blipFill>
        <p:spPr>
          <a:xfrm>
            <a:off x="1785937" y="2581275"/>
            <a:ext cx="9015413" cy="2833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D8891-40C8-4077-A0DB-F1BAF1142747}"/>
              </a:ext>
            </a:extLst>
          </p:cNvPr>
          <p:cNvSpPr txBox="1"/>
          <p:nvPr/>
        </p:nvSpPr>
        <p:spPr>
          <a:xfrm>
            <a:off x="2762250" y="11393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AIRPORTS.CSV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161F-044E-40F7-AFA0-4FA98830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DATASET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71229-33B0-45E0-85C3-2B90D3DD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31" y="1809085"/>
            <a:ext cx="8777158" cy="43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881</TotalTime>
  <Words>345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Inter</vt:lpstr>
      <vt:lpstr>MS Shell Dlg 2</vt:lpstr>
      <vt:lpstr>Wingdings</vt:lpstr>
      <vt:lpstr>Wingdings 3</vt:lpstr>
      <vt:lpstr>Madison</vt:lpstr>
      <vt:lpstr>PROJECT 2  </vt:lpstr>
      <vt:lpstr>PowerPoint Presentation</vt:lpstr>
      <vt:lpstr>TECHNOLOGIES</vt:lpstr>
      <vt:lpstr>ARCHITECTURE DIAGRAM</vt:lpstr>
      <vt:lpstr>GETTING STARTED</vt:lpstr>
      <vt:lpstr>PowerPoint Presentation</vt:lpstr>
      <vt:lpstr>PowerPoint Presentation</vt:lpstr>
      <vt:lpstr>PowerPoint Presentation</vt:lpstr>
      <vt:lpstr>DATASET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</dc:title>
  <dc:creator>samanta</dc:creator>
  <cp:lastModifiedBy>samanta</cp:lastModifiedBy>
  <cp:revision>8</cp:revision>
  <dcterms:created xsi:type="dcterms:W3CDTF">2021-08-26T06:31:54Z</dcterms:created>
  <dcterms:modified xsi:type="dcterms:W3CDTF">2021-08-27T08:36:40Z</dcterms:modified>
</cp:coreProperties>
</file>