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maria_dev@sandbox-hdp.hortonworks.com:/home/maria_dev/Project_2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52BC0-0705-4662-8F28-457FF5F0F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808" y="1081086"/>
            <a:ext cx="5617792" cy="9620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Arial Rounded MT Bold" panose="020F0704030504030204" pitchFamily="34" charset="0"/>
              </a:rPr>
              <a:t>PROJECT 2 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F0C02-86A5-4DEA-8A8F-93F796538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4900" y="2043111"/>
            <a:ext cx="5357600" cy="3428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-AIRLINE DATASET ANALYSIS USING SPARK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7F6C8C-B4AB-4555-94D4-3B0DF3946FA6}"/>
              </a:ext>
            </a:extLst>
          </p:cNvPr>
          <p:cNvSpPr txBox="1"/>
          <p:nvPr/>
        </p:nvSpPr>
        <p:spPr>
          <a:xfrm>
            <a:off x="2609849" y="3348035"/>
            <a:ext cx="3019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Arial Rounded MT Bold" panose="020F0704030504030204" pitchFamily="34" charset="0"/>
              </a:rPr>
              <a:t>TEAM 404!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CBE80C-BB9A-45E9-A588-8C5B7E812461}"/>
              </a:ext>
            </a:extLst>
          </p:cNvPr>
          <p:cNvSpPr txBox="1"/>
          <p:nvPr/>
        </p:nvSpPr>
        <p:spPr>
          <a:xfrm>
            <a:off x="3974412" y="4213620"/>
            <a:ext cx="3838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GAJENDRA KUMAR SAMAL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OM PRAKASH SINGH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SAMANTA GUPTA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SRUTHY SEBASTIAN</a:t>
            </a:r>
          </a:p>
        </p:txBody>
      </p:sp>
    </p:spTree>
    <p:extLst>
      <p:ext uri="{BB962C8B-B14F-4D97-AF65-F5344CB8AC3E}">
        <p14:creationId xmlns:p14="http://schemas.microsoft.com/office/powerpoint/2010/main" val="211034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BC963E-11BB-42B3-B29B-F9839060B623}"/>
              </a:ext>
            </a:extLst>
          </p:cNvPr>
          <p:cNvSpPr txBox="1"/>
          <p:nvPr/>
        </p:nvSpPr>
        <p:spPr>
          <a:xfrm>
            <a:off x="2200275" y="552450"/>
            <a:ext cx="73342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 Rounded MT Bold" panose="020F0704030504030204" pitchFamily="34" charset="0"/>
              </a:rPr>
              <a:t>OBJECTIVE</a:t>
            </a:r>
            <a:endParaRPr lang="en-IN" sz="4400" dirty="0">
              <a:latin typeface="Arial Rounded MT Bold" panose="020F07040305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EBB194-9C8E-450E-8909-0E9C5932F14B}"/>
              </a:ext>
            </a:extLst>
          </p:cNvPr>
          <p:cNvSpPr txBox="1"/>
          <p:nvPr/>
        </p:nvSpPr>
        <p:spPr>
          <a:xfrm>
            <a:off x="1390650" y="1666875"/>
            <a:ext cx="954405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Spark Project - Airline Analysis</a:t>
            </a:r>
          </a:p>
          <a:p>
            <a:endParaRPr lang="en-IN" dirty="0"/>
          </a:p>
          <a:p>
            <a:r>
              <a:rPr lang="en-IN" dirty="0"/>
              <a:t>To create Spark jobs in Python (using </a:t>
            </a:r>
            <a:r>
              <a:rPr lang="en-IN" dirty="0" err="1"/>
              <a:t>PySpark</a:t>
            </a:r>
            <a:r>
              <a:rPr lang="en-IN" dirty="0"/>
              <a:t>) to perform various analysis on a Airline dataset stored in HDFS in csv format.</a:t>
            </a:r>
          </a:p>
          <a:p>
            <a:endParaRPr lang="en-IN" dirty="0"/>
          </a:p>
          <a:p>
            <a:r>
              <a:rPr lang="en-IN" dirty="0"/>
              <a:t>We did 21 queries to </a:t>
            </a:r>
            <a:r>
              <a:rPr lang="en-IN" dirty="0" err="1"/>
              <a:t>analyze</a:t>
            </a:r>
            <a:r>
              <a:rPr lang="en-IN" dirty="0"/>
              <a:t> our dataset which include three csv flies which are: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AIRLINES.CSV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FLIGHTS.CSV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AIRPORTS.CSV             </a:t>
            </a:r>
          </a:p>
        </p:txBody>
      </p:sp>
    </p:spTree>
    <p:extLst>
      <p:ext uri="{BB962C8B-B14F-4D97-AF65-F5344CB8AC3E}">
        <p14:creationId xmlns:p14="http://schemas.microsoft.com/office/powerpoint/2010/main" val="246603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102AD-B8EC-4658-80FE-3CF2EB8F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Arial Rounded MT Bold" panose="020F0704030504030204" pitchFamily="34" charset="0"/>
              </a:rPr>
              <a:t>TECHNOLOGIES</a:t>
            </a:r>
            <a:endParaRPr lang="en-IN" sz="4400" dirty="0">
              <a:latin typeface="Arial Rounded MT Bold" panose="020F07040305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B4D541-5EED-4377-94BD-F707CA2DC681}"/>
              </a:ext>
            </a:extLst>
          </p:cNvPr>
          <p:cNvSpPr txBox="1"/>
          <p:nvPr/>
        </p:nvSpPr>
        <p:spPr>
          <a:xfrm>
            <a:off x="2276475" y="2171700"/>
            <a:ext cx="790575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tx1">
                    <a:lumMod val="85000"/>
                  </a:schemeClr>
                </a:solidFill>
                <a:effectLst/>
              </a:rPr>
              <a:t>Using Spark in Python</a:t>
            </a:r>
          </a:p>
          <a:p>
            <a:pPr algn="l"/>
            <a:r>
              <a:rPr lang="en-IN" b="0" i="0" dirty="0">
                <a:effectLst/>
              </a:rPr>
              <a:t>     -The first step in using Spark is connecting to a cluster.</a:t>
            </a:r>
          </a:p>
          <a:p>
            <a:pPr algn="l"/>
            <a:endParaRPr lang="en-IN" b="0" i="0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tx1">
                    <a:lumMod val="85000"/>
                  </a:schemeClr>
                </a:solidFill>
                <a:effectLst/>
                <a:ea typeface="HP Simplified Jpan Light" panose="020B0300000000000000" pitchFamily="34" charset="-128"/>
              </a:rPr>
              <a:t>Using Spark </a:t>
            </a:r>
            <a:r>
              <a:rPr lang="en-IN" sz="2400" b="1" i="0" dirty="0" err="1">
                <a:solidFill>
                  <a:schemeClr val="tx1">
                    <a:lumMod val="85000"/>
                  </a:schemeClr>
                </a:solidFill>
                <a:effectLst/>
                <a:ea typeface="HP Simplified Jpan Light" panose="020B0300000000000000" pitchFamily="34" charset="-128"/>
              </a:rPr>
              <a:t>DataFrames</a:t>
            </a:r>
            <a:r>
              <a:rPr lang="en-IN" sz="2400" b="1" i="0" dirty="0">
                <a:solidFill>
                  <a:schemeClr val="tx1">
                    <a:lumMod val="85000"/>
                  </a:schemeClr>
                </a:solidFill>
                <a:effectLst/>
                <a:ea typeface="HP Simplified Jpan Light" panose="020B0300000000000000" pitchFamily="34" charset="-128"/>
              </a:rPr>
              <a:t> </a:t>
            </a:r>
          </a:p>
          <a:p>
            <a:pPr algn="l"/>
            <a:r>
              <a:rPr lang="en-IN" sz="2400" b="1" dirty="0">
                <a:solidFill>
                  <a:schemeClr val="tx1">
                    <a:lumMod val="85000"/>
                  </a:schemeClr>
                </a:solidFill>
                <a:ea typeface="HP Simplified Jpan Light" panose="020B0300000000000000" pitchFamily="34" charset="-128"/>
              </a:rPr>
              <a:t>    </a:t>
            </a:r>
            <a:r>
              <a:rPr lang="en-IN" b="0" i="0" dirty="0">
                <a:effectLst/>
              </a:rPr>
              <a:t>-Spark’s </a:t>
            </a:r>
            <a:r>
              <a:rPr lang="en-IN" b="0" i="0" dirty="0" err="1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lang="en-IN" b="0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 is a distributed collection of data, which is organized</a:t>
            </a:r>
          </a:p>
          <a:p>
            <a:pPr algn="l"/>
            <a:r>
              <a:rPr lang="en-IN" b="0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       into named columns</a:t>
            </a:r>
            <a:endParaRPr lang="en-IN" b="0" i="0" dirty="0">
              <a:solidFill>
                <a:schemeClr val="tx1">
                  <a:lumMod val="85000"/>
                </a:schemeClr>
              </a:solidFill>
              <a:effectLst/>
            </a:endParaRPr>
          </a:p>
          <a:p>
            <a:pPr algn="l"/>
            <a:endParaRPr lang="en-I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</a:rPr>
              <a:t>Using </a:t>
            </a:r>
            <a:r>
              <a:rPr lang="en-IN" sz="2400" b="1" i="0" dirty="0" err="1">
                <a:effectLst/>
              </a:rPr>
              <a:t>SparkS</a:t>
            </a:r>
            <a:r>
              <a:rPr lang="en-IN" sz="2400" b="1" dirty="0" err="1"/>
              <a:t>QL</a:t>
            </a:r>
            <a:endParaRPr lang="en-IN" sz="2400" b="1" dirty="0"/>
          </a:p>
          <a:p>
            <a:pPr algn="l"/>
            <a:r>
              <a:rPr lang="en-IN" sz="2400" b="1" i="0" dirty="0">
                <a:effectLst/>
              </a:rPr>
              <a:t>    </a:t>
            </a:r>
            <a:r>
              <a:rPr lang="en-IN" i="0" dirty="0">
                <a:effectLst/>
              </a:rPr>
              <a:t>-</a:t>
            </a:r>
            <a:r>
              <a:rPr lang="en-IN" b="0" i="0" dirty="0">
                <a:effectLst/>
              </a:rPr>
              <a:t>Every SQL query is made up of commands that tell the database what </a:t>
            </a:r>
          </a:p>
          <a:p>
            <a:pPr algn="l"/>
            <a:r>
              <a:rPr lang="en-IN" b="0" i="0" dirty="0">
                <a:effectLst/>
              </a:rPr>
              <a:t>      you want to do with the data.</a:t>
            </a:r>
          </a:p>
          <a:p>
            <a:pPr algn="l"/>
            <a:r>
              <a:rPr lang="en-IN" dirty="0"/>
              <a:t>      </a:t>
            </a:r>
          </a:p>
          <a:p>
            <a:pPr algn="l"/>
            <a:r>
              <a:rPr lang="en-IN" b="1" i="0" dirty="0">
                <a:effectLst/>
              </a:rPr>
              <a:t>     -</a:t>
            </a:r>
            <a:r>
              <a:rPr lang="en-IN" b="0" i="0" dirty="0">
                <a:effectLst/>
                <a:latin typeface="Inter"/>
              </a:rPr>
              <a:t>Another common database task we used is aggregation.</a:t>
            </a:r>
            <a:endParaRPr lang="en-IN" b="1" i="0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b="0" i="0" dirty="0">
              <a:effectLst/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562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2852D-A8D7-4596-8A64-50C493163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801669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latin typeface="Arial Rounded MT Bold" panose="020F0704030504030204" pitchFamily="34" charset="0"/>
              </a:rPr>
              <a:t>ARCHITECTURE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65605B-C7FD-4E13-954F-6E7B7834B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5611" y="1804988"/>
            <a:ext cx="5329766" cy="3997325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7F9D3E0-B26C-42D7-A082-FBE085C037A7}"/>
              </a:ext>
            </a:extLst>
          </p:cNvPr>
          <p:cNvSpPr/>
          <p:nvPr/>
        </p:nvSpPr>
        <p:spPr>
          <a:xfrm>
            <a:off x="6915150" y="3057525"/>
            <a:ext cx="523875" cy="371475"/>
          </a:xfrm>
          <a:prstGeom prst="ellips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35A578-65EF-4E3F-86ED-4FA70942AADD}"/>
              </a:ext>
            </a:extLst>
          </p:cNvPr>
          <p:cNvSpPr txBox="1"/>
          <p:nvPr/>
        </p:nvSpPr>
        <p:spPr>
          <a:xfrm>
            <a:off x="7010399" y="3152775"/>
            <a:ext cx="52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solidFill>
                  <a:schemeClr val="bg1"/>
                </a:solidFill>
              </a:rPr>
              <a:t>SQL</a:t>
            </a:r>
            <a:endParaRPr lang="en-IN" sz="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119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24BB-BBD4-476E-B002-AAF591AE0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5934" y="455631"/>
            <a:ext cx="7958331" cy="1077229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Arial Rounded MT Bold" panose="020F0704030504030204" pitchFamily="34" charset="0"/>
              </a:rPr>
              <a:t>GETTING STARTED</a:t>
            </a:r>
            <a:endParaRPr lang="en-IN" sz="4400" dirty="0">
              <a:latin typeface="Arial Rounded MT Bold" panose="020F07040305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46D8C8-8AF3-4E27-AF8E-0614D77825A2}"/>
              </a:ext>
            </a:extLst>
          </p:cNvPr>
          <p:cNvSpPr txBox="1"/>
          <p:nvPr/>
        </p:nvSpPr>
        <p:spPr>
          <a:xfrm>
            <a:off x="1009649" y="1409700"/>
            <a:ext cx="110109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/>
              <a:t>To Transfer File from Local machine to Sandbox:</a:t>
            </a:r>
          </a:p>
          <a:p>
            <a:endParaRPr lang="en-IN" sz="2400" u="sng" dirty="0"/>
          </a:p>
          <a:p>
            <a:r>
              <a:rPr lang="en-IN" dirty="0" err="1"/>
              <a:t>scp</a:t>
            </a:r>
            <a:r>
              <a:rPr lang="en-IN" dirty="0"/>
              <a:t> -P 2222 ./airlines.csv maria_dev@sandbox-hdp.hortonworks.com:/home/</a:t>
            </a:r>
            <a:r>
              <a:rPr lang="en-IN" dirty="0" err="1"/>
              <a:t>maria_dev</a:t>
            </a:r>
            <a:r>
              <a:rPr lang="en-IN" dirty="0"/>
              <a:t>/Project_2</a:t>
            </a:r>
          </a:p>
          <a:p>
            <a:endParaRPr lang="en-IN" dirty="0"/>
          </a:p>
          <a:p>
            <a:r>
              <a:rPr lang="en-IN" dirty="0" err="1"/>
              <a:t>scp</a:t>
            </a:r>
            <a:r>
              <a:rPr lang="en-IN" dirty="0"/>
              <a:t> -P 2222 ./airports.csv maria_dev@sandbox-hdp.hortonworks.com:/home/</a:t>
            </a:r>
            <a:r>
              <a:rPr lang="en-IN" dirty="0" err="1"/>
              <a:t>maria_dev</a:t>
            </a:r>
            <a:r>
              <a:rPr lang="en-IN" dirty="0"/>
              <a:t>/Project_2</a:t>
            </a:r>
          </a:p>
          <a:p>
            <a:endParaRPr lang="en-IN" dirty="0"/>
          </a:p>
          <a:p>
            <a:r>
              <a:rPr lang="en-IN" dirty="0" err="1"/>
              <a:t>scp</a:t>
            </a:r>
            <a:r>
              <a:rPr lang="en-IN" dirty="0"/>
              <a:t> -P 2222 ./flights.csv </a:t>
            </a:r>
            <a:r>
              <a:rPr lang="en-IN" dirty="0">
                <a:hlinkClick r:id="rId2"/>
              </a:rPr>
              <a:t>maria_dev@sandbox-hdp.hortonworks.com:/home/</a:t>
            </a:r>
            <a:r>
              <a:rPr lang="en-IN" dirty="0" err="1">
                <a:hlinkClick r:id="rId2"/>
              </a:rPr>
              <a:t>maria_dev</a:t>
            </a:r>
            <a:r>
              <a:rPr lang="en-IN" dirty="0">
                <a:hlinkClick r:id="rId2"/>
              </a:rPr>
              <a:t>/Project_2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400" b="1" u="sng" dirty="0"/>
              <a:t>To move file on </a:t>
            </a:r>
            <a:r>
              <a:rPr lang="en-IN" sz="2400" b="1" u="sng" dirty="0" err="1"/>
              <a:t>hdfs</a:t>
            </a:r>
            <a:r>
              <a:rPr lang="en-IN" sz="2400" b="1" u="sng" dirty="0"/>
              <a:t>:</a:t>
            </a:r>
          </a:p>
          <a:p>
            <a:endParaRPr lang="en-IN" sz="2400" b="1" u="sng" dirty="0"/>
          </a:p>
          <a:p>
            <a:r>
              <a:rPr lang="en-IN" dirty="0" err="1"/>
              <a:t>hdfs</a:t>
            </a:r>
            <a:r>
              <a:rPr lang="en-IN" dirty="0"/>
              <a:t> </a:t>
            </a:r>
            <a:r>
              <a:rPr lang="en-IN" dirty="0" err="1"/>
              <a:t>dfs</a:t>
            </a:r>
            <a:r>
              <a:rPr lang="en-IN" dirty="0"/>
              <a:t> -</a:t>
            </a:r>
            <a:r>
              <a:rPr lang="en-IN" dirty="0" err="1"/>
              <a:t>copyFromLocal</a:t>
            </a:r>
            <a:r>
              <a:rPr lang="en-IN" dirty="0"/>
              <a:t> ./flights.csv /user/</a:t>
            </a:r>
            <a:r>
              <a:rPr lang="en-IN" dirty="0" err="1"/>
              <a:t>maria_dev</a:t>
            </a:r>
            <a:r>
              <a:rPr lang="en-IN" dirty="0"/>
              <a:t>/Project_2</a:t>
            </a:r>
          </a:p>
          <a:p>
            <a:endParaRPr lang="en-IN" dirty="0"/>
          </a:p>
          <a:p>
            <a:r>
              <a:rPr lang="en-IN" dirty="0" err="1"/>
              <a:t>hdfs</a:t>
            </a:r>
            <a:r>
              <a:rPr lang="en-IN" dirty="0"/>
              <a:t> </a:t>
            </a:r>
            <a:r>
              <a:rPr lang="en-IN" dirty="0" err="1"/>
              <a:t>dfs</a:t>
            </a:r>
            <a:r>
              <a:rPr lang="en-IN" dirty="0"/>
              <a:t> - </a:t>
            </a:r>
            <a:r>
              <a:rPr lang="en-IN" dirty="0" err="1"/>
              <a:t>copyFromLocal</a:t>
            </a:r>
            <a:r>
              <a:rPr lang="en-IN" dirty="0"/>
              <a:t> ./airlines.csv /user/</a:t>
            </a:r>
            <a:r>
              <a:rPr lang="en-IN" dirty="0" err="1"/>
              <a:t>maria_dev</a:t>
            </a:r>
            <a:r>
              <a:rPr lang="en-IN" dirty="0"/>
              <a:t>/Project_2</a:t>
            </a:r>
          </a:p>
          <a:p>
            <a:endParaRPr lang="en-IN" dirty="0"/>
          </a:p>
          <a:p>
            <a:r>
              <a:rPr lang="en-IN" dirty="0" err="1"/>
              <a:t>hdfs</a:t>
            </a:r>
            <a:r>
              <a:rPr lang="en-IN" dirty="0"/>
              <a:t> </a:t>
            </a:r>
            <a:r>
              <a:rPr lang="en-IN" dirty="0" err="1"/>
              <a:t>dfs</a:t>
            </a:r>
            <a:r>
              <a:rPr lang="en-IN" dirty="0"/>
              <a:t> -</a:t>
            </a:r>
            <a:r>
              <a:rPr lang="en-IN" dirty="0" err="1"/>
              <a:t>copyFromLocal</a:t>
            </a:r>
            <a:r>
              <a:rPr lang="en-IN" dirty="0"/>
              <a:t> ./airports.csv /user/</a:t>
            </a:r>
            <a:r>
              <a:rPr lang="en-IN" dirty="0" err="1"/>
              <a:t>maria_dev</a:t>
            </a:r>
            <a:r>
              <a:rPr lang="en-IN" dirty="0"/>
              <a:t>/Project_2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3869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81343E-EC82-4B02-A882-BDCDDEAB7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1985962"/>
            <a:ext cx="6686550" cy="40862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7F388F-C7C0-4DAF-A02A-A95745C31317}"/>
              </a:ext>
            </a:extLst>
          </p:cNvPr>
          <p:cNvSpPr txBox="1"/>
          <p:nvPr/>
        </p:nvSpPr>
        <p:spPr>
          <a:xfrm>
            <a:off x="1381125" y="785813"/>
            <a:ext cx="8753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 Rounded MT Bold" panose="020F0704030504030204" pitchFamily="34" charset="0"/>
              </a:rPr>
              <a:t>AIRLINES.CSV</a:t>
            </a:r>
            <a:endParaRPr lang="en-IN" sz="4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568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D2C348-DDBA-42AB-9B54-F276F1213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3" y="3233737"/>
            <a:ext cx="8839214" cy="26908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F903D8-C0A5-4095-8124-EFE1EA23D6C1}"/>
              </a:ext>
            </a:extLst>
          </p:cNvPr>
          <p:cNvSpPr txBox="1"/>
          <p:nvPr/>
        </p:nvSpPr>
        <p:spPr>
          <a:xfrm>
            <a:off x="2809875" y="151078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Arial Rounded MT Bold" panose="020F0704030504030204" pitchFamily="34" charset="0"/>
              </a:rPr>
              <a:t>FLIGHTS.CSV</a:t>
            </a:r>
            <a:endParaRPr lang="en-IN" sz="4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810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3FA655-8EDD-4F6F-99B7-6D97DEA5B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2366962"/>
            <a:ext cx="8963025" cy="4048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AD8891-40C8-4077-A0DB-F1BAF1142747}"/>
              </a:ext>
            </a:extLst>
          </p:cNvPr>
          <p:cNvSpPr txBox="1"/>
          <p:nvPr/>
        </p:nvSpPr>
        <p:spPr>
          <a:xfrm>
            <a:off x="2762250" y="113930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Arial Rounded MT Bold" panose="020F0704030504030204" pitchFamily="34" charset="0"/>
              </a:rPr>
              <a:t>AIRPORTS.CSV</a:t>
            </a:r>
            <a:endParaRPr lang="en-IN" sz="4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570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D161F-044E-40F7-AFA0-4FA98830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>
                <a:latin typeface="Arial Rounded MT Bold" panose="020F0704030504030204" pitchFamily="34" charset="0"/>
              </a:rPr>
              <a:t>DATASET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271229-33B0-45E0-85C3-2B90D3DDD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631" y="1809085"/>
            <a:ext cx="8777158" cy="434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62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788</TotalTime>
  <Words>322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Rounded MT Bold</vt:lpstr>
      <vt:lpstr>Inter</vt:lpstr>
      <vt:lpstr>MS Shell Dlg 2</vt:lpstr>
      <vt:lpstr>Wingdings</vt:lpstr>
      <vt:lpstr>Wingdings 3</vt:lpstr>
      <vt:lpstr>Madison</vt:lpstr>
      <vt:lpstr>PROJECT 2  </vt:lpstr>
      <vt:lpstr>PowerPoint Presentation</vt:lpstr>
      <vt:lpstr>TECHNOLOGIES</vt:lpstr>
      <vt:lpstr>ARCHITECTURE DIAGRAM</vt:lpstr>
      <vt:lpstr>GETTING STARTED</vt:lpstr>
      <vt:lpstr>PowerPoint Presentation</vt:lpstr>
      <vt:lpstr>PowerPoint Presentation</vt:lpstr>
      <vt:lpstr>PowerPoint Presentation</vt:lpstr>
      <vt:lpstr>DATASET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 </dc:title>
  <dc:creator>samanta</dc:creator>
  <cp:lastModifiedBy>samanta</cp:lastModifiedBy>
  <cp:revision>6</cp:revision>
  <dcterms:created xsi:type="dcterms:W3CDTF">2021-08-26T06:31:54Z</dcterms:created>
  <dcterms:modified xsi:type="dcterms:W3CDTF">2021-08-27T06:04:12Z</dcterms:modified>
</cp:coreProperties>
</file>