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9" r:id="rId4"/>
    <p:sldId id="260" r:id="rId5"/>
    <p:sldId id="258" r:id="rId6"/>
    <p:sldId id="273" r:id="rId7"/>
    <p:sldId id="257" r:id="rId8"/>
    <p:sldId id="263" r:id="rId9"/>
    <p:sldId id="266" r:id="rId10"/>
    <p:sldId id="270" r:id="rId11"/>
    <p:sldId id="271" r:id="rId12"/>
    <p:sldId id="262" r:id="rId13"/>
    <p:sldId id="265" r:id="rId14"/>
    <p:sldId id="269" r:id="rId15"/>
    <p:sldId id="264" r:id="rId16"/>
    <p:sldId id="276" r:id="rId17"/>
    <p:sldId id="274" r:id="rId18"/>
    <p:sldId id="275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5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2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72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9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137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101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76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442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2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37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4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742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2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4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91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5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400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0706EF-32E1-4DDF-A0E5-107ED4DBDB94}" type="datetimeFigureOut">
              <a:rPr lang="es-MX" smtClean="0"/>
              <a:t>20/08/2018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C227EB-62AC-4C22-AAED-E429FD524F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7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Control de versiones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 smtClean="0"/>
              <a:t>Román Reyes Samanta Saraí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 smtClean="0"/>
              <a:t>López Nepomuceno Brenda Areli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38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Subversión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Es </a:t>
            </a:r>
            <a:r>
              <a:rPr lang="es-ES" dirty="0"/>
              <a:t>un SCV de código abierto (open-</a:t>
            </a:r>
            <a:r>
              <a:rPr lang="es-ES" dirty="0" err="1"/>
              <a:t>source</a:t>
            </a:r>
            <a:r>
              <a:rPr lang="es-ES" dirty="0"/>
              <a:t>), que maneja los cambios realizados tanto en archivos como en directorios; esto permite recuperar versiones anteriores de sus datos o examinar la historia de cómo cambiaron sus datos</a:t>
            </a:r>
            <a:r>
              <a:rPr lang="es-ES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7143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Proceso de actualización de los archivos en un repositorio utilizando </a:t>
            </a:r>
            <a:r>
              <a:rPr lang="es-ES" dirty="0" smtClean="0"/>
              <a:t>Subversión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22" t="18197" r="55460" b="28653"/>
          <a:stretch/>
        </p:blipFill>
        <p:spPr>
          <a:xfrm>
            <a:off x="3085011" y="2612572"/>
            <a:ext cx="5551714" cy="35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 smtClean="0"/>
              <a:t>Román Reyes Samanta Saraí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 smtClean="0"/>
              <a:t>López Nepomuceno Brenda Areli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8614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 de Git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Herramienta de control de versiones DISTRIBUIDO.</a:t>
            </a:r>
            <a:br>
              <a:rPr lang="es-MX" dirty="0" smtClean="0"/>
            </a:br>
            <a:r>
              <a:rPr lang="es-MX" dirty="0" smtClean="0"/>
              <a:t>La información se guarda localmente como si fuera un sistema de ficheros a tratarse, es decir poder tener un repositorio central donde se guarda la información.</a:t>
            </a:r>
          </a:p>
          <a:p>
            <a:r>
              <a:rPr lang="es-MX" dirty="0" smtClean="0"/>
              <a:t>Ideal para grandes sistemas de ficheros, debido a que los diferentes repositorios son independientes entre si.  Es decir, </a:t>
            </a:r>
            <a:r>
              <a:rPr lang="es-MX" u="sng" dirty="0" smtClean="0"/>
              <a:t>DISTRIBUIDO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6600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de trabajo de Git</a:t>
            </a:r>
            <a:endParaRPr lang="es-MX" dirty="0"/>
          </a:p>
        </p:txBody>
      </p:sp>
      <p:pic>
        <p:nvPicPr>
          <p:cNvPr id="7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53" t="21615" r="14470" b="40581"/>
          <a:stretch/>
        </p:blipFill>
        <p:spPr>
          <a:xfrm>
            <a:off x="1136439" y="2559361"/>
            <a:ext cx="9919121" cy="30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768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Comandos Básicos de Git</a:t>
            </a:r>
            <a:endParaRPr lang="es-MX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23987" t="9740" r="25815" b="7480"/>
          <a:stretch/>
        </p:blipFill>
        <p:spPr bwMode="auto">
          <a:xfrm>
            <a:off x="1295402" y="2557464"/>
            <a:ext cx="4824227" cy="3317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/>
          <p:cNvPicPr/>
          <p:nvPr/>
        </p:nvPicPr>
        <p:blipFill rotWithShape="1">
          <a:blip r:embed="rId3"/>
          <a:srcRect l="24246" t="9274" r="25963" b="30677"/>
          <a:stretch/>
        </p:blipFill>
        <p:spPr bwMode="auto">
          <a:xfrm>
            <a:off x="6292667" y="2534194"/>
            <a:ext cx="4445002" cy="34167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689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902" y="4535261"/>
            <a:ext cx="6887536" cy="59063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79" y="1511935"/>
            <a:ext cx="5668166" cy="53347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05" y="3641058"/>
            <a:ext cx="5306165" cy="34294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262" y="2456201"/>
            <a:ext cx="690658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69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dir="d"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Ejemplo de SCV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s-MX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 smtClean="0"/>
              <a:t>Román Reyes Samanta Saraí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MX" dirty="0" smtClean="0"/>
              <a:t>López Nepomuceno Brenda Areli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6749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79" y="842374"/>
            <a:ext cx="10279017" cy="5019902"/>
          </a:xfrm>
        </p:spPr>
      </p:pic>
    </p:spTree>
    <p:extLst>
      <p:ext uri="{BB962C8B-B14F-4D97-AF65-F5344CB8AC3E}">
        <p14:creationId xmlns:p14="http://schemas.microsoft.com/office/powerpoint/2010/main" val="187298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un control de versiones?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un sistema que registra los cambios realizados sobre un archivo o conjuntos de archivos a lo largo del tiempo, de modo que puedas recuperar versiones especificas en el tiempo.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92" y="3716142"/>
            <a:ext cx="4557022" cy="215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66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Versión de parche (P)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 la continuación de X.Y.Z y se le agrega la P.</a:t>
            </a:r>
          </a:p>
          <a:p>
            <a:r>
              <a:rPr lang="es-MX" dirty="0" smtClean="0"/>
              <a:t>P= seria el numero del parche</a:t>
            </a:r>
          </a:p>
          <a:p>
            <a:r>
              <a:rPr lang="es-MX" dirty="0" smtClean="0"/>
              <a:t>Ejemplo: 1.2.5.2, 02.03.03.01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6816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Versión por fecha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Tiene mas variaciones, se puede tener diferente orden del año, mes y </a:t>
            </a:r>
            <a:r>
              <a:rPr lang="es-MX" dirty="0" err="1" smtClean="0"/>
              <a:t>dia</a:t>
            </a:r>
            <a:r>
              <a:rPr lang="es-MX" dirty="0" smtClean="0"/>
              <a:t> para saber específicamente cuando se publico el software.</a:t>
            </a:r>
          </a:p>
          <a:p>
            <a:r>
              <a:rPr lang="es-MX" dirty="0" smtClean="0"/>
              <a:t>Ejemplo: 1.2.3.1543 donde 15 es el año2015, 4 es el mes, y 3 el </a:t>
            </a:r>
            <a:r>
              <a:rPr lang="es-MX" dirty="0" err="1" smtClean="0"/>
              <a:t>dia</a:t>
            </a:r>
            <a:r>
              <a:rPr lang="es-MX" dirty="0" smtClean="0"/>
              <a:t>.</a:t>
            </a:r>
            <a:br>
              <a:rPr lang="es-MX" dirty="0" smtClean="0"/>
            </a:br>
            <a:r>
              <a:rPr lang="es-MX" dirty="0" smtClean="0"/>
              <a:t>Se podría tener varios acomodos y formatos:</a:t>
            </a:r>
            <a:br>
              <a:rPr lang="es-MX" dirty="0" smtClean="0"/>
            </a:br>
            <a:r>
              <a:rPr lang="es-MX" dirty="0" smtClean="0"/>
              <a:t>1.2.3.4315</a:t>
            </a:r>
            <a:br>
              <a:rPr lang="es-MX" dirty="0" smtClean="0"/>
            </a:br>
            <a:r>
              <a:rPr lang="es-MX" dirty="0" smtClean="0"/>
              <a:t>1.2.3.201543</a:t>
            </a:r>
            <a:br>
              <a:rPr lang="es-MX" dirty="0" smtClean="0"/>
            </a:br>
            <a:r>
              <a:rPr lang="es-MX" dirty="0" smtClean="0"/>
              <a:t>1.2.3.1534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556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03962" y="1138886"/>
            <a:ext cx="9601196" cy="1303867"/>
          </a:xfrm>
        </p:spPr>
        <p:txBody>
          <a:bodyPr/>
          <a:lstStyle/>
          <a:p>
            <a:r>
              <a:rPr lang="es-MX" dirty="0" smtClean="0"/>
              <a:t>Versión por estabilidad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3962" y="2442753"/>
            <a:ext cx="9601196" cy="3318936"/>
          </a:xfrm>
        </p:spPr>
        <p:txBody>
          <a:bodyPr/>
          <a:lstStyle/>
          <a:p>
            <a:r>
              <a:rPr lang="es-MX" dirty="0" smtClean="0"/>
              <a:t>Alpha=  Versión inestable, tiene opciones para mejorar; es una prueba para identificar errores.</a:t>
            </a:r>
            <a:br>
              <a:rPr lang="es-MX" dirty="0" smtClean="0"/>
            </a:br>
            <a:r>
              <a:rPr lang="es-MX" dirty="0" smtClean="0">
                <a:solidFill>
                  <a:srgbClr val="0070C0"/>
                </a:solidFill>
              </a:rPr>
              <a:t>Ejemplo: 1.0Alpha, 1.0a1, 1.0a2.</a:t>
            </a:r>
          </a:p>
          <a:p>
            <a:r>
              <a:rPr lang="es-MX" dirty="0" smtClean="0"/>
              <a:t>Beta= Versión mas estable; pruebas de rendimiento, usabilidad y funcionamiento en un ambiente no tan controlado.</a:t>
            </a:r>
            <a:br>
              <a:rPr lang="es-MX" dirty="0" smtClean="0"/>
            </a:br>
            <a:r>
              <a:rPr lang="es-MX" dirty="0" smtClean="0">
                <a:solidFill>
                  <a:srgbClr val="0070C0"/>
                </a:solidFill>
              </a:rPr>
              <a:t>Ejemplo: 2.0Beta, 2.0b, 2.0b1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RC(</a:t>
            </a:r>
            <a:r>
              <a:rPr lang="es-MX" dirty="0" err="1" smtClean="0">
                <a:solidFill>
                  <a:schemeClr val="tx1"/>
                </a:solidFill>
              </a:rPr>
              <a:t>Release</a:t>
            </a:r>
            <a:r>
              <a:rPr lang="es-MX" dirty="0" smtClean="0">
                <a:solidFill>
                  <a:schemeClr val="tx1"/>
                </a:solidFill>
              </a:rPr>
              <a:t> Candidate)= Ultimo toque antes de salir y después de Beta.</a:t>
            </a:r>
            <a:br>
              <a:rPr lang="es-MX" dirty="0" smtClean="0">
                <a:solidFill>
                  <a:schemeClr val="tx1"/>
                </a:solidFill>
              </a:rPr>
            </a:br>
            <a:r>
              <a:rPr lang="es-MX" dirty="0" smtClean="0">
                <a:solidFill>
                  <a:srgbClr val="0070C0"/>
                </a:solidFill>
              </a:rPr>
              <a:t>Ejemplo: 3.0-RC o también 3.0-RC1</a:t>
            </a:r>
          </a:p>
        </p:txBody>
      </p:sp>
    </p:spTree>
    <p:extLst>
      <p:ext uri="{BB962C8B-B14F-4D97-AF65-F5344CB8AC3E}">
        <p14:creationId xmlns:p14="http://schemas.microsoft.com/office/powerpoint/2010/main" val="679913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Release </a:t>
            </a:r>
            <a:r>
              <a:rPr lang="es-MX" dirty="0">
                <a:solidFill>
                  <a:schemeClr val="tx1"/>
                </a:solidFill>
              </a:rPr>
              <a:t>Candidate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Una</a:t>
            </a:r>
            <a:r>
              <a:rPr lang="es-ES" dirty="0"/>
              <a:t> versión candidata a definitiva, candidata </a:t>
            </a:r>
            <a:r>
              <a:rPr lang="es-ES" dirty="0" smtClean="0"/>
              <a:t>a versión</a:t>
            </a:r>
            <a:r>
              <a:rPr lang="es-ES" dirty="0"/>
              <a:t> final o candidata para el </a:t>
            </a:r>
            <a:r>
              <a:rPr lang="es-ES" dirty="0" smtClean="0"/>
              <a:t>lanzamiento, </a:t>
            </a:r>
            <a:r>
              <a:rPr lang="es-ES" dirty="0"/>
              <a:t>comprende un producto preparado para publicarse como versión definitiva a menos que aparezcan errores que lo impidan.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87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Versiones por numero. (X.Y.Z)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X= versión mayor; versión principal del software </a:t>
            </a:r>
            <a:br>
              <a:rPr lang="es-MX" dirty="0" smtClean="0"/>
            </a:br>
            <a:r>
              <a:rPr lang="es-MX" dirty="0" smtClean="0">
                <a:solidFill>
                  <a:srgbClr val="0070C0"/>
                </a:solidFill>
              </a:rPr>
              <a:t>ejemplo: 1.0.0, 3.0.0</a:t>
            </a:r>
          </a:p>
          <a:p>
            <a:r>
              <a:rPr lang="es-MX" dirty="0" smtClean="0"/>
              <a:t>Y= versión menor; nuevas funcionalidades</a:t>
            </a:r>
            <a:br>
              <a:rPr lang="es-MX" dirty="0" smtClean="0"/>
            </a:br>
            <a:r>
              <a:rPr lang="es-MX" dirty="0" smtClean="0">
                <a:solidFill>
                  <a:srgbClr val="0070C0"/>
                </a:solidFill>
              </a:rPr>
              <a:t>ejemplo: 1.2.0, 3.3.0</a:t>
            </a:r>
          </a:p>
          <a:p>
            <a:r>
              <a:rPr lang="es-MX" dirty="0" smtClean="0"/>
              <a:t>Z= revisión; se hizo una revisión por un fallo o error</a:t>
            </a:r>
            <a:br>
              <a:rPr lang="es-MX" dirty="0" smtClean="0"/>
            </a:br>
            <a:r>
              <a:rPr lang="es-MX" dirty="0" smtClean="0">
                <a:solidFill>
                  <a:srgbClr val="0070C0"/>
                </a:solidFill>
              </a:rPr>
              <a:t>ejemplo: 1.2.2, 3.3.4</a:t>
            </a:r>
            <a:endParaRPr lang="es-MX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6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Repositorio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Sistema de ficheros que poseen la característica de guardar un historial como los cambios que han realizado dentro del mismo y con la funcionalidad de poder hacer regresar a estos ficheros a un estado anterior.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712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Copia de trabajo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Donde se realiza el trabajo, cada desarrollador tiene su copia de trabajo, comúnmente conocida como </a:t>
            </a:r>
            <a:r>
              <a:rPr lang="es-MX" u="sng" dirty="0" smtClean="0"/>
              <a:t>caja de arena </a:t>
            </a:r>
            <a:r>
              <a:rPr lang="es-MX" dirty="0" smtClean="0"/>
              <a:t>en su computadora local.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2554" t="36045" r="20697" b="53337"/>
          <a:stretch/>
        </p:blipFill>
        <p:spPr bwMode="auto">
          <a:xfrm>
            <a:off x="886094" y="3304903"/>
            <a:ext cx="10452465" cy="284189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41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321</Words>
  <Application>Microsoft Office PowerPoint</Application>
  <PresentationFormat>Panorámica</PresentationFormat>
  <Paragraphs>43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Orgánico</vt:lpstr>
      <vt:lpstr>Control de versiones</vt:lpstr>
      <vt:lpstr>¿Qué es un control de versiones?</vt:lpstr>
      <vt:lpstr>Versión de parche (P)</vt:lpstr>
      <vt:lpstr>Versión por fecha</vt:lpstr>
      <vt:lpstr>Versión por estabilidad</vt:lpstr>
      <vt:lpstr>Release Candidate</vt:lpstr>
      <vt:lpstr>Versiones por numero. (X.Y.Z)</vt:lpstr>
      <vt:lpstr>Repositorio</vt:lpstr>
      <vt:lpstr>Copia de trabajo</vt:lpstr>
      <vt:lpstr>Subversión</vt:lpstr>
      <vt:lpstr>Proceso de actualización de los archivos en un repositorio utilizando Subversión</vt:lpstr>
      <vt:lpstr>Git</vt:lpstr>
      <vt:lpstr>Definición de Git</vt:lpstr>
      <vt:lpstr>Estructura de trabajo de Git</vt:lpstr>
      <vt:lpstr>Comandos Básicos de Git</vt:lpstr>
      <vt:lpstr>Presentación de PowerPoint</vt:lpstr>
      <vt:lpstr>Ejemplo de SCV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versiones</dc:title>
  <dc:creator>servsoc</dc:creator>
  <cp:lastModifiedBy>servsoc</cp:lastModifiedBy>
  <cp:revision>21</cp:revision>
  <dcterms:created xsi:type="dcterms:W3CDTF">2018-08-14T16:04:19Z</dcterms:created>
  <dcterms:modified xsi:type="dcterms:W3CDTF">2018-08-20T15:37:45Z</dcterms:modified>
</cp:coreProperties>
</file>