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antasougata/Stenography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0" u="none" strike="noStrike" cap="all" dirty="0">
                <a:solidFill>
                  <a:schemeClr val="accent1"/>
                </a:solidFill>
                <a:uFillTx/>
                <a:latin typeface="Franklin Gothic Demi"/>
                <a:ea typeface="Franklin Gothic Demi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SOUGATA SAMANTA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Guru Nanak Institute of Technology, </a:t>
            </a: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Electronics and Communication Engineering(ECE)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https://github.com/samantasougata/Stenography.git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Enhanced Security: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Encrypting messages before hiding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Support for Multiple Image Formats: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PNG, BMP, etc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Better Compression Techniques: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To minimize changes in image quality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Mobile &amp; Web Integration: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Making it a user-friendly tool.</a:t>
            </a:r>
          </a:p>
          <a:p>
            <a:pPr marL="305435" indent="-305435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today’s digital world, data security is a major concern.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methods can raise suspicion.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is a need for a method to hide secret messages inside images without noticeable changes.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we can hide data within an image while keeping it visually unchanged.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980EA01-EB7E-DA6B-3038-C19032410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2099709"/>
            <a:ext cx="11029616" cy="307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Language: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Libraries: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cv2 (OpenCV) – for image processing 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for file handling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Concept Used: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Steganography (Hiding text inside an image)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Simple yet powerful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technique to hide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No extra storage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needed – messages are hidden inside an image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Password-protected decryption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, ensuring security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Real-life applications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like watermarking, secure communication, and digital forensics.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Experts: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 secure data transfer.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Journalists &amp; Activists: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share information securely.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General Users: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To store sensitive information hidden inside images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Forensic Experts: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 investigations and evidence protection.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191708" cy="445107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message is embedded into an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image looks unchanged but contains hidden data.</a:t>
            </a: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original message is extracted from the image using the correct passcode.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4E34F-3886-9F3E-5202-FC1380823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3D38-8FF1-88B4-FF3F-E85395BE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8F96C90-0444-A6C0-E4DB-09620437E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542" y="1232452"/>
            <a:ext cx="5058911" cy="284424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D09C39-17BB-F7C8-FAA2-473F5939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2452"/>
            <a:ext cx="5058911" cy="2844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CFD1A3-2898-9C46-5CF9-7BF888142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831" y="4212473"/>
            <a:ext cx="4400506" cy="247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8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an effective method for secure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project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successfully hides and retrieves secret messages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inside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Future improvements can enhance security using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AES encryption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before embedding.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88</TotalTime>
  <Words>349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Sougata Samanta</dc:creator>
  <cp:lastModifiedBy>Sougata Samanta</cp:lastModifiedBy>
  <cp:revision>29</cp:revision>
  <dcterms:created xsi:type="dcterms:W3CDTF">2021-05-26T16:50:10Z</dcterms:created>
  <dcterms:modified xsi:type="dcterms:W3CDTF">2025-02-24T05:51:37Z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