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1" r:id="rId7"/>
    <p:sldId id="303" r:id="rId8"/>
    <p:sldId id="304" r:id="rId9"/>
    <p:sldId id="305"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120" d="100"/>
          <a:sy n="120"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th lynes" userId="ec58a0e4b85c1fd2" providerId="LiveId" clId="{65BAF83D-1D65-4B55-B233-D491C2DE9BEE}"/>
    <pc:docChg chg="custSel addSld modSld">
      <pc:chgData name="seth lynes" userId="ec58a0e4b85c1fd2" providerId="LiveId" clId="{65BAF83D-1D65-4B55-B233-D491C2DE9BEE}" dt="2021-04-29T03:25:35.609" v="1593" actId="20577"/>
      <pc:docMkLst>
        <pc:docMk/>
      </pc:docMkLst>
      <pc:sldChg chg="modSp mod">
        <pc:chgData name="seth lynes" userId="ec58a0e4b85c1fd2" providerId="LiveId" clId="{65BAF83D-1D65-4B55-B233-D491C2DE9BEE}" dt="2021-04-29T03:16:24.489" v="732" actId="20577"/>
        <pc:sldMkLst>
          <pc:docMk/>
          <pc:sldMk cId="1854451299" sldId="304"/>
        </pc:sldMkLst>
        <pc:spChg chg="mod">
          <ac:chgData name="seth lynes" userId="ec58a0e4b85c1fd2" providerId="LiveId" clId="{65BAF83D-1D65-4B55-B233-D491C2DE9BEE}" dt="2021-04-29T03:16:24.489" v="732" actId="20577"/>
          <ac:spMkLst>
            <pc:docMk/>
            <pc:sldMk cId="1854451299" sldId="304"/>
            <ac:spMk id="3" creationId="{2407CA3E-C34E-4037-8014-E6B571E4C057}"/>
          </ac:spMkLst>
        </pc:spChg>
      </pc:sldChg>
      <pc:sldChg chg="modSp new mod">
        <pc:chgData name="seth lynes" userId="ec58a0e4b85c1fd2" providerId="LiveId" clId="{65BAF83D-1D65-4B55-B233-D491C2DE9BEE}" dt="2021-04-29T03:25:21.203" v="1581" actId="20577"/>
        <pc:sldMkLst>
          <pc:docMk/>
          <pc:sldMk cId="2088999298" sldId="305"/>
        </pc:sldMkLst>
        <pc:spChg chg="mod">
          <ac:chgData name="seth lynes" userId="ec58a0e4b85c1fd2" providerId="LiveId" clId="{65BAF83D-1D65-4B55-B233-D491C2DE9BEE}" dt="2021-04-29T03:16:41.647" v="749" actId="20577"/>
          <ac:spMkLst>
            <pc:docMk/>
            <pc:sldMk cId="2088999298" sldId="305"/>
            <ac:spMk id="2" creationId="{6EF27F67-F152-49B5-9095-8D69C2EB8C75}"/>
          </ac:spMkLst>
        </pc:spChg>
        <pc:spChg chg="mod">
          <ac:chgData name="seth lynes" userId="ec58a0e4b85c1fd2" providerId="LiveId" clId="{65BAF83D-1D65-4B55-B233-D491C2DE9BEE}" dt="2021-04-29T03:25:21.203" v="1581" actId="20577"/>
          <ac:spMkLst>
            <pc:docMk/>
            <pc:sldMk cId="2088999298" sldId="305"/>
            <ac:spMk id="3" creationId="{BC51349E-9562-4885-9F0D-48E57E445EBE}"/>
          </ac:spMkLst>
        </pc:spChg>
      </pc:sldChg>
      <pc:sldChg chg="modSp new mod">
        <pc:chgData name="seth lynes" userId="ec58a0e4b85c1fd2" providerId="LiveId" clId="{65BAF83D-1D65-4B55-B233-D491C2DE9BEE}" dt="2021-04-29T03:25:35.609" v="1593" actId="20577"/>
        <pc:sldMkLst>
          <pc:docMk/>
          <pc:sldMk cId="2923572389" sldId="306"/>
        </pc:sldMkLst>
        <pc:spChg chg="mod">
          <ac:chgData name="seth lynes" userId="ec58a0e4b85c1fd2" providerId="LiveId" clId="{65BAF83D-1D65-4B55-B233-D491C2DE9BEE}" dt="2021-04-29T03:25:35.609" v="1593" actId="20577"/>
          <ac:spMkLst>
            <pc:docMk/>
            <pc:sldMk cId="2923572389" sldId="306"/>
            <ac:spMk id="2" creationId="{DB0752A5-BE46-478A-AA9A-C0DF2D548AD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Accidents in weather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Samantha </a:t>
            </a:r>
            <a:r>
              <a:rPr lang="en-US" sz="1600" dirty="0" err="1"/>
              <a:t>sommer</a:t>
            </a:r>
            <a:r>
              <a:rPr lang="en-US" sz="1600" dirty="0"/>
              <a:t>, Ashley Aguayo, seth lynes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6CCE-8F61-4852-9930-674E42AF20FA}"/>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CB5C92CA-2313-45F7-8EAF-5A19E416EDDD}"/>
              </a:ext>
            </a:extLst>
          </p:cNvPr>
          <p:cNvSpPr>
            <a:spLocks noGrp="1"/>
          </p:cNvSpPr>
          <p:nvPr>
            <p:ph idx="1"/>
          </p:nvPr>
        </p:nvSpPr>
        <p:spPr/>
        <p:txBody>
          <a:bodyPr/>
          <a:lstStyle/>
          <a:p>
            <a:r>
              <a:rPr lang="en-US" dirty="0"/>
              <a:t>Our group was interested to see if there was a correlation between weather and accidents in Maricopa County. We believe they are correlated, but wanted to study the data to analyze the data that may support our hypothesis. We wanted to see if the high temperatures and occasional rain would lead to more accidents compared to average weather. </a:t>
            </a:r>
          </a:p>
        </p:txBody>
      </p:sp>
    </p:spTree>
    <p:extLst>
      <p:ext uri="{BB962C8B-B14F-4D97-AF65-F5344CB8AC3E}">
        <p14:creationId xmlns:p14="http://schemas.microsoft.com/office/powerpoint/2010/main" val="398626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BF7A-3187-4E7F-989A-DEC189B0652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B27F751-29C2-4A94-B29C-E4C14832A9D8}"/>
              </a:ext>
            </a:extLst>
          </p:cNvPr>
          <p:cNvSpPr>
            <a:spLocks noGrp="1"/>
          </p:cNvSpPr>
          <p:nvPr>
            <p:ph idx="1"/>
          </p:nvPr>
        </p:nvSpPr>
        <p:spPr/>
        <p:txBody>
          <a:bodyPr/>
          <a:lstStyle/>
          <a:p>
            <a:pPr>
              <a:buFont typeface="Arial" panose="020B0604020202020204" pitchFamily="34" charset="0"/>
              <a:buChar char="•"/>
            </a:pPr>
            <a:r>
              <a:rPr lang="en-US" dirty="0"/>
              <a:t> Does weather have an effect on traffic accidents?</a:t>
            </a:r>
          </a:p>
          <a:p>
            <a:pPr>
              <a:buFont typeface="Arial" panose="020B0604020202020204" pitchFamily="34" charset="0"/>
              <a:buChar char="•"/>
            </a:pPr>
            <a:r>
              <a:rPr lang="en-US" dirty="0"/>
              <a:t> Is there a more dangerous season/weather type to drive in?</a:t>
            </a:r>
          </a:p>
          <a:p>
            <a:pPr>
              <a:buFont typeface="Arial" panose="020B0604020202020204" pitchFamily="34" charset="0"/>
              <a:buChar char="•"/>
            </a:pPr>
            <a:r>
              <a:rPr lang="en-US" dirty="0"/>
              <a:t> Where have most of the accidents occurred?</a:t>
            </a:r>
          </a:p>
          <a:p>
            <a:pPr>
              <a:buFont typeface="Arial" panose="020B0604020202020204" pitchFamily="34" charset="0"/>
              <a:buChar char="•"/>
            </a:pPr>
            <a:r>
              <a:rPr lang="en-US" dirty="0"/>
              <a:t> Correlation between high temperatures and traffic accidents?</a:t>
            </a:r>
          </a:p>
          <a:p>
            <a:pPr>
              <a:buFont typeface="Arial" panose="020B0604020202020204" pitchFamily="34" charset="0"/>
              <a:buChar char="•"/>
            </a:pPr>
            <a:r>
              <a:rPr lang="en-US" dirty="0"/>
              <a:t> </a:t>
            </a:r>
          </a:p>
        </p:txBody>
      </p:sp>
    </p:spTree>
    <p:extLst>
      <p:ext uri="{BB962C8B-B14F-4D97-AF65-F5344CB8AC3E}">
        <p14:creationId xmlns:p14="http://schemas.microsoft.com/office/powerpoint/2010/main" val="280038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4544-E0EA-4E2B-ADBA-B8EA5BD41BEC}"/>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5E3B6942-E1E8-46E2-81E7-9731C9F02AE5}"/>
              </a:ext>
            </a:extLst>
          </p:cNvPr>
          <p:cNvSpPr>
            <a:spLocks noGrp="1"/>
          </p:cNvSpPr>
          <p:nvPr>
            <p:ph idx="1"/>
          </p:nvPr>
        </p:nvSpPr>
        <p:spPr/>
        <p:txBody>
          <a:bodyPr/>
          <a:lstStyle/>
          <a:p>
            <a:pPr>
              <a:buFont typeface="Arial" panose="020B0604020202020204" pitchFamily="34" charset="0"/>
              <a:buChar char="•"/>
            </a:pPr>
            <a:r>
              <a:rPr lang="en-US" dirty="0"/>
              <a:t> We found U.S. data accident data from Kaggle.com and we focused on Maricopa County in      Arizona for 2020. </a:t>
            </a:r>
          </a:p>
          <a:p>
            <a:pPr>
              <a:buFont typeface="Arial" panose="020B0604020202020204" pitchFamily="34" charset="0"/>
              <a:buChar char="•"/>
            </a:pPr>
            <a:r>
              <a:rPr lang="en-US" dirty="0"/>
              <a:t> We used a csv file from AZMET weather data to look at Maricopa County weather in 2020.</a:t>
            </a:r>
          </a:p>
          <a:p>
            <a:pPr marL="0" indent="0">
              <a:buNone/>
            </a:pPr>
            <a:endParaRPr lang="en-US" dirty="0"/>
          </a:p>
        </p:txBody>
      </p:sp>
    </p:spTree>
    <p:extLst>
      <p:ext uri="{BB962C8B-B14F-4D97-AF65-F5344CB8AC3E}">
        <p14:creationId xmlns:p14="http://schemas.microsoft.com/office/powerpoint/2010/main" val="118784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D122-AABA-4B57-AD90-5E8F16927888}"/>
              </a:ext>
            </a:extLst>
          </p:cNvPr>
          <p:cNvSpPr>
            <a:spLocks noGrp="1"/>
          </p:cNvSpPr>
          <p:nvPr>
            <p:ph type="title"/>
          </p:nvPr>
        </p:nvSpPr>
        <p:spPr/>
        <p:txBody>
          <a:bodyPr/>
          <a:lstStyle/>
          <a:p>
            <a:r>
              <a:rPr lang="en-US" dirty="0"/>
              <a:t>Data Exploration and Cleanup</a:t>
            </a:r>
          </a:p>
        </p:txBody>
      </p:sp>
      <p:sp>
        <p:nvSpPr>
          <p:cNvPr id="3" name="Content Placeholder 2">
            <a:extLst>
              <a:ext uri="{FF2B5EF4-FFF2-40B4-BE49-F238E27FC236}">
                <a16:creationId xmlns:a16="http://schemas.microsoft.com/office/drawing/2014/main" id="{2407CA3E-C34E-4037-8014-E6B571E4C057}"/>
              </a:ext>
            </a:extLst>
          </p:cNvPr>
          <p:cNvSpPr>
            <a:spLocks noGrp="1"/>
          </p:cNvSpPr>
          <p:nvPr>
            <p:ph idx="1"/>
          </p:nvPr>
        </p:nvSpPr>
        <p:spPr/>
        <p:txBody>
          <a:bodyPr/>
          <a:lstStyle/>
          <a:p>
            <a:pPr>
              <a:buFont typeface="Arial" panose="020B0604020202020204" pitchFamily="34" charset="0"/>
              <a:buChar char="•"/>
            </a:pPr>
            <a:r>
              <a:rPr lang="en-US" dirty="0"/>
              <a:t> Pull in the csv for all U.S Accidents, specifically in Arizona</a:t>
            </a:r>
          </a:p>
          <a:p>
            <a:pPr>
              <a:buFont typeface="Arial" panose="020B0604020202020204" pitchFamily="34" charset="0"/>
              <a:buChar char="•"/>
            </a:pPr>
            <a:r>
              <a:rPr lang="en-US" dirty="0"/>
              <a:t> Pulled in the columns relevant to our questions </a:t>
            </a:r>
          </a:p>
          <a:p>
            <a:pPr>
              <a:buFont typeface="Arial" panose="020B0604020202020204" pitchFamily="34" charset="0"/>
              <a:buChar char="•"/>
            </a:pPr>
            <a:r>
              <a:rPr lang="en-US" dirty="0"/>
              <a:t> Dropped data that did not have details related to the accidents</a:t>
            </a:r>
          </a:p>
          <a:p>
            <a:pPr>
              <a:buFont typeface="Arial" panose="020B0604020202020204" pitchFamily="34" charset="0"/>
              <a:buChar char="•"/>
            </a:pPr>
            <a:r>
              <a:rPr lang="en-US" dirty="0"/>
              <a:t> Searched for Maricopa County accidents only</a:t>
            </a:r>
          </a:p>
          <a:p>
            <a:pPr>
              <a:buFont typeface="Arial" panose="020B0604020202020204" pitchFamily="34" charset="0"/>
              <a:buChar char="•"/>
            </a:pPr>
            <a:r>
              <a:rPr lang="en-US" dirty="0"/>
              <a:t> Updated the start time and end time columns to date format, added extra columns to separate by day, month, year, and seasons. </a:t>
            </a:r>
          </a:p>
          <a:p>
            <a:pPr>
              <a:buFont typeface="Arial" panose="020B0604020202020204" pitchFamily="34" charset="0"/>
              <a:buChar char="•"/>
            </a:pPr>
            <a:r>
              <a:rPr lang="en-US" dirty="0"/>
              <a:t> Filtered the data to show accidents that occurred only in 2020 </a:t>
            </a:r>
          </a:p>
          <a:p>
            <a:pPr>
              <a:buFont typeface="Arial" panose="020B0604020202020204" pitchFamily="34" charset="0"/>
              <a:buChar char="•"/>
            </a:pPr>
            <a:r>
              <a:rPr lang="en-US" dirty="0"/>
              <a:t> Brought in Maricopa weather csv file, added a column to group by month</a:t>
            </a:r>
          </a:p>
          <a:p>
            <a:pPr>
              <a:buFont typeface="Arial" panose="020B0604020202020204" pitchFamily="34" charset="0"/>
              <a:buChar cha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5445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7F67-F152-49B5-9095-8D69C2EB8C75}"/>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BC51349E-9562-4885-9F0D-48E57E445EBE}"/>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Analyzed accidents by season in Maricopa County, we wanted to know how many accidents there were per day, month, and season.</a:t>
            </a:r>
          </a:p>
          <a:p>
            <a:pPr>
              <a:buFont typeface="Arial" panose="020B0604020202020204" pitchFamily="34" charset="0"/>
              <a:buChar char="•"/>
            </a:pPr>
            <a:r>
              <a:rPr lang="en-US" dirty="0"/>
              <a:t> Analyzed average accidents and temperature per day, we compared the accident count against different weather conditions (temperature, precipitation, wind speed).</a:t>
            </a:r>
          </a:p>
          <a:p>
            <a:pPr>
              <a:buFont typeface="Arial" panose="020B0604020202020204" pitchFamily="34" charset="0"/>
              <a:buChar char="•"/>
            </a:pPr>
            <a:r>
              <a:rPr lang="en-US" dirty="0"/>
              <a:t> Analyzed the top 5 cities in Maricopa County with the most accidents. </a:t>
            </a:r>
          </a:p>
          <a:p>
            <a:pPr>
              <a:buFont typeface="Arial" panose="020B0604020202020204" pitchFamily="34" charset="0"/>
              <a:buChar char="•"/>
            </a:pPr>
            <a:r>
              <a:rPr lang="en-US" dirty="0"/>
              <a:t> Compared severity of accident with the weather condition at time of accident.</a:t>
            </a:r>
          </a:p>
          <a:p>
            <a:pPr>
              <a:buFont typeface="Arial" panose="020B0604020202020204" pitchFamily="34" charset="0"/>
              <a:buChar char="•"/>
            </a:pPr>
            <a:r>
              <a:rPr lang="en-US" dirty="0"/>
              <a:t> Analyzed which weekday had the most accidents in 2020.</a:t>
            </a:r>
          </a:p>
          <a:p>
            <a:pPr>
              <a:buFont typeface="Arial" panose="020B0604020202020204" pitchFamily="34" charset="0"/>
              <a:buChar char="•"/>
            </a:pPr>
            <a:r>
              <a:rPr lang="en-US" dirty="0"/>
              <a:t> Merged weather </a:t>
            </a:r>
            <a:r>
              <a:rPr lang="en-US" dirty="0" err="1"/>
              <a:t>dataframe</a:t>
            </a:r>
            <a:r>
              <a:rPr lang="en-US" dirty="0"/>
              <a:t> and accident </a:t>
            </a:r>
            <a:r>
              <a:rPr lang="en-US" dirty="0" err="1"/>
              <a:t>dataframe</a:t>
            </a:r>
            <a:r>
              <a:rPr lang="en-US" dirty="0"/>
              <a:t> to plot average weather vs number of accidents.</a:t>
            </a:r>
          </a:p>
        </p:txBody>
      </p:sp>
    </p:spTree>
    <p:extLst>
      <p:ext uri="{BB962C8B-B14F-4D97-AF65-F5344CB8AC3E}">
        <p14:creationId xmlns:p14="http://schemas.microsoft.com/office/powerpoint/2010/main" val="208899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52A5-BE46-478A-AA9A-C0DF2D548AD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B7F8B0E-3D3A-4191-9A1B-E8AFD258BC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2357238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{DCB2875F-3154-4B0B-9ABD-132FB819B733}tf22712842_win32</Template>
  <TotalTime>32</TotalTime>
  <Words>376</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Accidents in weather</vt:lpstr>
      <vt:lpstr>Hypothesis</vt:lpstr>
      <vt:lpstr>Questions?</vt:lpstr>
      <vt:lpstr>Data </vt:lpstr>
      <vt:lpstr>Data Exploration and Cleanup</vt:lpstr>
      <vt:lpstr>Analysis Process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Accidents in weather</dc:title>
  <dc:creator>seth lynes</dc:creator>
  <cp:lastModifiedBy>seth lynes</cp:lastModifiedBy>
  <cp:revision>2</cp:revision>
  <dcterms:created xsi:type="dcterms:W3CDTF">2021-04-29T02:54:26Z</dcterms:created>
  <dcterms:modified xsi:type="dcterms:W3CDTF">2021-04-29T03:26:46Z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