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1" r:id="rId2"/>
    <p:sldId id="257" r:id="rId3"/>
    <p:sldId id="263" r:id="rId4"/>
    <p:sldId id="259" r:id="rId5"/>
    <p:sldId id="277" r:id="rId6"/>
    <p:sldId id="264" r:id="rId7"/>
    <p:sldId id="265" r:id="rId8"/>
    <p:sldId id="276" r:id="rId9"/>
    <p:sldId id="266" r:id="rId10"/>
    <p:sldId id="267" r:id="rId11"/>
    <p:sldId id="294" r:id="rId12"/>
    <p:sldId id="269" r:id="rId13"/>
    <p:sldId id="275" r:id="rId14"/>
    <p:sldId id="271" r:id="rId15"/>
    <p:sldId id="278" r:id="rId16"/>
    <p:sldId id="280" r:id="rId17"/>
    <p:sldId id="283" r:id="rId18"/>
    <p:sldId id="281" r:id="rId19"/>
    <p:sldId id="282" r:id="rId20"/>
    <p:sldId id="284" r:id="rId21"/>
    <p:sldId id="285" r:id="rId22"/>
    <p:sldId id="274" r:id="rId23"/>
    <p:sldId id="287" r:id="rId24"/>
    <p:sldId id="286" r:id="rId25"/>
    <p:sldId id="288" r:id="rId26"/>
    <p:sldId id="289" r:id="rId27"/>
    <p:sldId id="290" r:id="rId28"/>
    <p:sldId id="273" r:id="rId29"/>
    <p:sldId id="292" r:id="rId30"/>
    <p:sldId id="27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74691"/>
  </p:normalViewPr>
  <p:slideViewPr>
    <p:cSldViewPr snapToGrid="0" snapToObjects="1">
      <p:cViewPr varScale="1">
        <p:scale>
          <a:sx n="93" d="100"/>
          <a:sy n="93" d="100"/>
        </p:scale>
        <p:origin x="1096" y="200"/>
      </p:cViewPr>
      <p:guideLst/>
    </p:cSldViewPr>
  </p:slideViewPr>
  <p:outlineViewPr>
    <p:cViewPr>
      <p:scale>
        <a:sx n="33" d="100"/>
        <a:sy n="33" d="100"/>
      </p:scale>
      <p:origin x="0" y="-102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2A122-9CC1-4504-A492-62CD5D375C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7DF1CE-2CE5-4BE8-BB8B-553F006B7288}">
      <dgm:prSet/>
      <dgm:spPr/>
      <dgm:t>
        <a:bodyPr/>
        <a:lstStyle/>
        <a:p>
          <a:r>
            <a:rPr lang="en-US" b="1" dirty="0"/>
            <a:t>Applications</a:t>
          </a:r>
          <a:endParaRPr lang="en-US" dirty="0"/>
        </a:p>
      </dgm:t>
    </dgm:pt>
    <dgm:pt modelId="{45F902A1-BD4B-4A8E-89A1-D86E7C2F6EA4}" type="parTrans" cxnId="{12B2AFE5-D184-4234-A099-C2F90B541932}">
      <dgm:prSet/>
      <dgm:spPr/>
      <dgm:t>
        <a:bodyPr/>
        <a:lstStyle/>
        <a:p>
          <a:endParaRPr lang="en-US"/>
        </a:p>
      </dgm:t>
    </dgm:pt>
    <dgm:pt modelId="{C158FA9D-91FD-4F00-BF61-3370018192BB}" type="sibTrans" cxnId="{12B2AFE5-D184-4234-A099-C2F90B541932}">
      <dgm:prSet/>
      <dgm:spPr/>
      <dgm:t>
        <a:bodyPr/>
        <a:lstStyle/>
        <a:p>
          <a:endParaRPr lang="en-US"/>
        </a:p>
      </dgm:t>
    </dgm:pt>
    <dgm:pt modelId="{3CC78A60-A364-4749-9A01-9BE527F962BD}">
      <dgm:prSet/>
      <dgm:spPr/>
      <dgm:t>
        <a:bodyPr/>
        <a:lstStyle/>
        <a:p>
          <a:r>
            <a:rPr lang="en-US"/>
            <a:t>fairness-aware data mining applications</a:t>
          </a:r>
        </a:p>
      </dgm:t>
    </dgm:pt>
    <dgm:pt modelId="{706FC7C8-9776-4859-A3BE-064F5BA64F24}" type="parTrans" cxnId="{FC75AA57-C6FB-407C-9C66-DE2751C0F872}">
      <dgm:prSet/>
      <dgm:spPr/>
      <dgm:t>
        <a:bodyPr/>
        <a:lstStyle/>
        <a:p>
          <a:endParaRPr lang="en-US"/>
        </a:p>
      </dgm:t>
    </dgm:pt>
    <dgm:pt modelId="{A24F8A22-6D63-4174-AAD0-9242AE3F557C}" type="sibTrans" cxnId="{FC75AA57-C6FB-407C-9C66-DE2751C0F872}">
      <dgm:prSet/>
      <dgm:spPr/>
      <dgm:t>
        <a:bodyPr/>
        <a:lstStyle/>
        <a:p>
          <a:endParaRPr lang="en-US"/>
        </a:p>
      </dgm:t>
    </dgm:pt>
    <dgm:pt modelId="{80F54F8B-63E8-4F53-8184-23FB4F21E304}">
      <dgm:prSet/>
      <dgm:spPr/>
      <dgm:t>
        <a:bodyPr/>
        <a:lstStyle/>
        <a:p>
          <a:r>
            <a:rPr lang="en-US" b="1"/>
            <a:t>Difficulty in Fairness-aware Data Mining</a:t>
          </a:r>
          <a:endParaRPr lang="en-US"/>
        </a:p>
      </dgm:t>
    </dgm:pt>
    <dgm:pt modelId="{C14C9520-2B87-4A77-AE75-0723E4416047}" type="parTrans" cxnId="{78760737-29E6-489C-AAB1-C31C2B93ADC1}">
      <dgm:prSet/>
      <dgm:spPr/>
      <dgm:t>
        <a:bodyPr/>
        <a:lstStyle/>
        <a:p>
          <a:endParaRPr lang="en-US"/>
        </a:p>
      </dgm:t>
    </dgm:pt>
    <dgm:pt modelId="{C6DD34B4-DE0E-4C05-9E51-7F14D2640965}" type="sibTrans" cxnId="{78760737-29E6-489C-AAB1-C31C2B93ADC1}">
      <dgm:prSet/>
      <dgm:spPr/>
      <dgm:t>
        <a:bodyPr/>
        <a:lstStyle/>
        <a:p>
          <a:endParaRPr lang="en-US"/>
        </a:p>
      </dgm:t>
    </dgm:pt>
    <dgm:pt modelId="{E6136BA3-D044-4E0C-BC81-D15BF2257A9F}">
      <dgm:prSet/>
      <dgm:spPr/>
      <dgm:t>
        <a:bodyPr/>
        <a:lstStyle/>
        <a:p>
          <a:r>
            <a:rPr lang="en-US"/>
            <a:t>Calders-Verwer’s discrimination score, red-lining effect</a:t>
          </a:r>
        </a:p>
      </dgm:t>
    </dgm:pt>
    <dgm:pt modelId="{55A84987-9B1F-4732-8468-B66B03B6CC4D}" type="parTrans" cxnId="{DAC76218-AD54-4D8A-8435-2068858B1D30}">
      <dgm:prSet/>
      <dgm:spPr/>
      <dgm:t>
        <a:bodyPr/>
        <a:lstStyle/>
        <a:p>
          <a:endParaRPr lang="en-US"/>
        </a:p>
      </dgm:t>
    </dgm:pt>
    <dgm:pt modelId="{941412CA-2F24-4452-944A-4D4F96416A29}" type="sibTrans" cxnId="{DAC76218-AD54-4D8A-8435-2068858B1D30}">
      <dgm:prSet/>
      <dgm:spPr/>
      <dgm:t>
        <a:bodyPr/>
        <a:lstStyle/>
        <a:p>
          <a:endParaRPr lang="en-US"/>
        </a:p>
      </dgm:t>
    </dgm:pt>
    <dgm:pt modelId="{E4E6F0A6-3B51-4F27-85B1-C1E84018BE69}">
      <dgm:prSet/>
      <dgm:spPr/>
      <dgm:t>
        <a:bodyPr/>
        <a:lstStyle/>
        <a:p>
          <a:r>
            <a:rPr lang="en-US" b="1"/>
            <a:t>Fairness-aware Classification</a:t>
          </a:r>
          <a:endParaRPr lang="en-US"/>
        </a:p>
      </dgm:t>
    </dgm:pt>
    <dgm:pt modelId="{2AD42EA1-6E02-487F-9587-63E514EC741E}" type="parTrans" cxnId="{68A6332F-E916-48D1-971E-F45E18E307ED}">
      <dgm:prSet/>
      <dgm:spPr/>
      <dgm:t>
        <a:bodyPr/>
        <a:lstStyle/>
        <a:p>
          <a:endParaRPr lang="en-US"/>
        </a:p>
      </dgm:t>
    </dgm:pt>
    <dgm:pt modelId="{96032C9F-C8A3-48F9-ADB9-F491AF90B3C3}" type="sibTrans" cxnId="{68A6332F-E916-48D1-971E-F45E18E307ED}">
      <dgm:prSet/>
      <dgm:spPr/>
      <dgm:t>
        <a:bodyPr/>
        <a:lstStyle/>
        <a:p>
          <a:endParaRPr lang="en-US"/>
        </a:p>
      </dgm:t>
    </dgm:pt>
    <dgm:pt modelId="{67E0584A-B46E-4762-BD08-3779C8346661}">
      <dgm:prSet/>
      <dgm:spPr/>
      <dgm:t>
        <a:bodyPr/>
        <a:lstStyle/>
        <a:p>
          <a:r>
            <a:rPr lang="en-US"/>
            <a:t>fairness-aware classification, three types of prejudices</a:t>
          </a:r>
        </a:p>
      </dgm:t>
    </dgm:pt>
    <dgm:pt modelId="{1C7232B7-DBFF-41E5-8199-EB964421DFBF}" type="parTrans" cxnId="{8500AACA-57CA-488F-B202-6253D6AD6AFA}">
      <dgm:prSet/>
      <dgm:spPr/>
      <dgm:t>
        <a:bodyPr/>
        <a:lstStyle/>
        <a:p>
          <a:endParaRPr lang="en-US"/>
        </a:p>
      </dgm:t>
    </dgm:pt>
    <dgm:pt modelId="{50834FD3-4F0C-4540-8BDE-53B589FFB843}" type="sibTrans" cxnId="{8500AACA-57CA-488F-B202-6253D6AD6AFA}">
      <dgm:prSet/>
      <dgm:spPr/>
      <dgm:t>
        <a:bodyPr/>
        <a:lstStyle/>
        <a:p>
          <a:endParaRPr lang="en-US"/>
        </a:p>
      </dgm:t>
    </dgm:pt>
    <dgm:pt modelId="{5AFC728C-70F1-4798-90A5-E99AF7D5B98B}">
      <dgm:prSet/>
      <dgm:spPr/>
      <dgm:t>
        <a:bodyPr/>
        <a:lstStyle/>
        <a:p>
          <a:r>
            <a:rPr lang="en-US" b="1"/>
            <a:t>Methods</a:t>
          </a:r>
          <a:endParaRPr lang="en-US"/>
        </a:p>
      </dgm:t>
    </dgm:pt>
    <dgm:pt modelId="{9D9152B0-7AE6-4D27-A2D3-7B8902E84791}" type="parTrans" cxnId="{8EDC74B0-DAF1-4765-B99C-7D421BAAADB2}">
      <dgm:prSet/>
      <dgm:spPr/>
      <dgm:t>
        <a:bodyPr/>
        <a:lstStyle/>
        <a:p>
          <a:endParaRPr lang="en-US"/>
        </a:p>
      </dgm:t>
    </dgm:pt>
    <dgm:pt modelId="{CC176F42-8AA1-4DB9-84A1-BCCD15140A29}" type="sibTrans" cxnId="{8EDC74B0-DAF1-4765-B99C-7D421BAAADB2}">
      <dgm:prSet/>
      <dgm:spPr/>
      <dgm:t>
        <a:bodyPr/>
        <a:lstStyle/>
        <a:p>
          <a:endParaRPr lang="en-US"/>
        </a:p>
      </dgm:t>
    </dgm:pt>
    <dgm:pt modelId="{430C04F3-CDDF-482B-8644-2211A6D7F07F}">
      <dgm:prSet/>
      <dgm:spPr/>
      <dgm:t>
        <a:bodyPr/>
        <a:lstStyle/>
        <a:p>
          <a:r>
            <a:rPr lang="en-US" dirty="0"/>
            <a:t>prejudice remover </a:t>
          </a:r>
          <a:r>
            <a:rPr lang="en-US" dirty="0" err="1"/>
            <a:t>regularizer</a:t>
          </a:r>
          <a:r>
            <a:rPr lang="en-US" dirty="0"/>
            <a:t>, </a:t>
          </a:r>
          <a:r>
            <a:rPr lang="en-US" dirty="0" err="1"/>
            <a:t>Calders-Verwer’s</a:t>
          </a:r>
          <a:r>
            <a:rPr lang="en-US" dirty="0"/>
            <a:t> 2-naïve-Bayes</a:t>
          </a:r>
        </a:p>
      </dgm:t>
    </dgm:pt>
    <dgm:pt modelId="{41CC5DAB-BDCF-4E49-BCCB-DD3CB0355CC0}" type="parTrans" cxnId="{C9617721-0DDB-42E6-BAEB-5B5382DB15D7}">
      <dgm:prSet/>
      <dgm:spPr/>
      <dgm:t>
        <a:bodyPr/>
        <a:lstStyle/>
        <a:p>
          <a:endParaRPr lang="en-US"/>
        </a:p>
      </dgm:t>
    </dgm:pt>
    <dgm:pt modelId="{A83ACB26-EFCC-4788-8C51-5AFE2C15D679}" type="sibTrans" cxnId="{C9617721-0DDB-42E6-BAEB-5B5382DB15D7}">
      <dgm:prSet/>
      <dgm:spPr/>
      <dgm:t>
        <a:bodyPr/>
        <a:lstStyle/>
        <a:p>
          <a:endParaRPr lang="en-US"/>
        </a:p>
      </dgm:t>
    </dgm:pt>
    <dgm:pt modelId="{F3A7BF20-CACB-44C8-9E60-80734B7DDABA}">
      <dgm:prSet/>
      <dgm:spPr/>
      <dgm:t>
        <a:bodyPr/>
        <a:lstStyle/>
        <a:p>
          <a:r>
            <a:rPr lang="en-US" b="1"/>
            <a:t>Experiments</a:t>
          </a:r>
          <a:endParaRPr lang="en-US"/>
        </a:p>
      </dgm:t>
    </dgm:pt>
    <dgm:pt modelId="{BD63D23A-10A6-42F1-A657-D76C87F25D05}" type="parTrans" cxnId="{63F5D11B-3548-4B97-9451-D790B0117295}">
      <dgm:prSet/>
      <dgm:spPr/>
      <dgm:t>
        <a:bodyPr/>
        <a:lstStyle/>
        <a:p>
          <a:endParaRPr lang="en-US"/>
        </a:p>
      </dgm:t>
    </dgm:pt>
    <dgm:pt modelId="{91C11CDE-5D98-4828-8B27-CB261F75947D}" type="sibTrans" cxnId="{63F5D11B-3548-4B97-9451-D790B0117295}">
      <dgm:prSet/>
      <dgm:spPr/>
      <dgm:t>
        <a:bodyPr/>
        <a:lstStyle/>
        <a:p>
          <a:endParaRPr lang="en-US"/>
        </a:p>
      </dgm:t>
    </dgm:pt>
    <dgm:pt modelId="{DE9DBAF2-6D52-48CE-B067-114EE358217E}">
      <dgm:prSet/>
      <dgm:spPr/>
      <dgm:t>
        <a:bodyPr/>
        <a:lstStyle/>
        <a:p>
          <a:r>
            <a:rPr lang="en-US"/>
            <a:t>experimental results on Calders&amp;Verwer’s data and synthetic data</a:t>
          </a:r>
        </a:p>
      </dgm:t>
    </dgm:pt>
    <dgm:pt modelId="{B12617F9-08A2-4C6C-85E5-818E09AD91DC}" type="parTrans" cxnId="{F057B256-9841-4332-9BC0-F52EC3286521}">
      <dgm:prSet/>
      <dgm:spPr/>
      <dgm:t>
        <a:bodyPr/>
        <a:lstStyle/>
        <a:p>
          <a:endParaRPr lang="en-US"/>
        </a:p>
      </dgm:t>
    </dgm:pt>
    <dgm:pt modelId="{DA11CF91-AF34-4645-858B-1F153A6152D6}" type="sibTrans" cxnId="{F057B256-9841-4332-9BC0-F52EC3286521}">
      <dgm:prSet/>
      <dgm:spPr/>
      <dgm:t>
        <a:bodyPr/>
        <a:lstStyle/>
        <a:p>
          <a:endParaRPr lang="en-US"/>
        </a:p>
      </dgm:t>
    </dgm:pt>
    <dgm:pt modelId="{69F8C0E9-02B9-4C93-B667-017A5B0F8212}">
      <dgm:prSet/>
      <dgm:spPr/>
      <dgm:t>
        <a:bodyPr/>
        <a:lstStyle/>
        <a:p>
          <a:r>
            <a:rPr lang="en-US" b="1"/>
            <a:t>Related Work</a:t>
          </a:r>
          <a:endParaRPr lang="en-US"/>
        </a:p>
      </dgm:t>
    </dgm:pt>
    <dgm:pt modelId="{60F3B465-D29D-45F9-B2EA-75C009449B7B}" type="parTrans" cxnId="{D5769A67-FBC4-4CF4-8C22-20345CB3FBA7}">
      <dgm:prSet/>
      <dgm:spPr/>
      <dgm:t>
        <a:bodyPr/>
        <a:lstStyle/>
        <a:p>
          <a:endParaRPr lang="en-US"/>
        </a:p>
      </dgm:t>
    </dgm:pt>
    <dgm:pt modelId="{BB0C2B41-33E8-4094-B972-66B0C19FFE4B}" type="sibTrans" cxnId="{D5769A67-FBC4-4CF4-8C22-20345CB3FBA7}">
      <dgm:prSet/>
      <dgm:spPr/>
      <dgm:t>
        <a:bodyPr/>
        <a:lstStyle/>
        <a:p>
          <a:endParaRPr lang="en-US"/>
        </a:p>
      </dgm:t>
    </dgm:pt>
    <dgm:pt modelId="{09B2BC49-660F-4FA6-B51A-107F07B1CE05}">
      <dgm:prSet/>
      <dgm:spPr/>
      <dgm:t>
        <a:bodyPr/>
        <a:lstStyle/>
        <a:p>
          <a:r>
            <a:rPr lang="en-US"/>
            <a:t>privacy-preserving data mining, detection of unfair decisions,</a:t>
          </a:r>
        </a:p>
      </dgm:t>
    </dgm:pt>
    <dgm:pt modelId="{3D5655B2-9EEC-4BEA-A8E1-758AAFB7E22A}" type="parTrans" cxnId="{DD25BA2C-0F8E-4DE9-98CD-BFE67C96D81D}">
      <dgm:prSet/>
      <dgm:spPr/>
      <dgm:t>
        <a:bodyPr/>
        <a:lstStyle/>
        <a:p>
          <a:endParaRPr lang="en-US"/>
        </a:p>
      </dgm:t>
    </dgm:pt>
    <dgm:pt modelId="{C089B8DA-5164-4253-89D8-86021D8F3198}" type="sibTrans" cxnId="{DD25BA2C-0F8E-4DE9-98CD-BFE67C96D81D}">
      <dgm:prSet/>
      <dgm:spPr/>
      <dgm:t>
        <a:bodyPr/>
        <a:lstStyle/>
        <a:p>
          <a:endParaRPr lang="en-US"/>
        </a:p>
      </dgm:t>
    </dgm:pt>
    <dgm:pt modelId="{A6C40638-1A5F-470C-8C38-76971E272E09}">
      <dgm:prSet/>
      <dgm:spPr/>
      <dgm:t>
        <a:bodyPr/>
        <a:lstStyle/>
        <a:p>
          <a:r>
            <a:rPr lang="en-US"/>
            <a:t>explainability, fairness-aware data publication</a:t>
          </a:r>
        </a:p>
      </dgm:t>
    </dgm:pt>
    <dgm:pt modelId="{77D735B5-9386-4563-92F3-1AE703971266}" type="parTrans" cxnId="{9A0BC1BF-4DCE-4DD7-B711-9AD9B86D9E3D}">
      <dgm:prSet/>
      <dgm:spPr/>
      <dgm:t>
        <a:bodyPr/>
        <a:lstStyle/>
        <a:p>
          <a:endParaRPr lang="en-US"/>
        </a:p>
      </dgm:t>
    </dgm:pt>
    <dgm:pt modelId="{FEF9989E-377A-46AC-B272-FFA1FA274783}" type="sibTrans" cxnId="{9A0BC1BF-4DCE-4DD7-B711-9AD9B86D9E3D}">
      <dgm:prSet/>
      <dgm:spPr/>
      <dgm:t>
        <a:bodyPr/>
        <a:lstStyle/>
        <a:p>
          <a:endParaRPr lang="en-US"/>
        </a:p>
      </dgm:t>
    </dgm:pt>
    <dgm:pt modelId="{B98B58E0-CD18-40CE-A308-33B0D0B44275}">
      <dgm:prSet/>
      <dgm:spPr/>
      <dgm:t>
        <a:bodyPr/>
        <a:lstStyle/>
        <a:p>
          <a:r>
            <a:rPr lang="en-US" altLang="zh-CN" b="1" dirty="0"/>
            <a:t>My</a:t>
          </a:r>
          <a:r>
            <a:rPr lang="zh-CN" altLang="en-US" b="1" dirty="0"/>
            <a:t> </a:t>
          </a:r>
          <a:r>
            <a:rPr lang="en-US" altLang="zh-CN" b="1" dirty="0"/>
            <a:t>opinion</a:t>
          </a:r>
          <a:endParaRPr lang="en-US" b="1" dirty="0"/>
        </a:p>
      </dgm:t>
    </dgm:pt>
    <dgm:pt modelId="{AB40F4CB-B62C-4D0C-9A4E-D496AAC01ED4}" type="parTrans" cxnId="{68187E7A-30C3-4D8B-9519-1A684CC0841C}">
      <dgm:prSet/>
      <dgm:spPr/>
      <dgm:t>
        <a:bodyPr/>
        <a:lstStyle/>
        <a:p>
          <a:endParaRPr lang="en-US"/>
        </a:p>
      </dgm:t>
    </dgm:pt>
    <dgm:pt modelId="{21EB31D0-CFB3-4E89-BC85-692AF582B602}" type="sibTrans" cxnId="{68187E7A-30C3-4D8B-9519-1A684CC0841C}">
      <dgm:prSet/>
      <dgm:spPr/>
      <dgm:t>
        <a:bodyPr/>
        <a:lstStyle/>
        <a:p>
          <a:endParaRPr lang="en-US"/>
        </a:p>
      </dgm:t>
    </dgm:pt>
    <dgm:pt modelId="{1DC246D5-0942-7540-BB36-5C1C140BE85E}" type="pres">
      <dgm:prSet presAssocID="{A942A122-9CC1-4504-A492-62CD5D375C16}" presName="linear" presStyleCnt="0">
        <dgm:presLayoutVars>
          <dgm:animLvl val="lvl"/>
          <dgm:resizeHandles val="exact"/>
        </dgm:presLayoutVars>
      </dgm:prSet>
      <dgm:spPr/>
    </dgm:pt>
    <dgm:pt modelId="{8B9DF852-3141-C74B-84AC-E734D5386D7A}" type="pres">
      <dgm:prSet presAssocID="{807DF1CE-2CE5-4BE8-BB8B-553F006B72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6B03DF-6E64-0F4E-9D11-B2FED5B9E27E}" type="pres">
      <dgm:prSet presAssocID="{807DF1CE-2CE5-4BE8-BB8B-553F006B7288}" presName="childText" presStyleLbl="revTx" presStyleIdx="0" presStyleCnt="6">
        <dgm:presLayoutVars>
          <dgm:bulletEnabled val="1"/>
        </dgm:presLayoutVars>
      </dgm:prSet>
      <dgm:spPr/>
    </dgm:pt>
    <dgm:pt modelId="{A4830E09-DE18-0F44-84A9-3A0EF6865716}" type="pres">
      <dgm:prSet presAssocID="{80F54F8B-63E8-4F53-8184-23FB4F21E3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05D5B3-E19A-B44E-A5DD-07B6A02EBAAF}" type="pres">
      <dgm:prSet presAssocID="{80F54F8B-63E8-4F53-8184-23FB4F21E304}" presName="childText" presStyleLbl="revTx" presStyleIdx="1" presStyleCnt="6">
        <dgm:presLayoutVars>
          <dgm:bulletEnabled val="1"/>
        </dgm:presLayoutVars>
      </dgm:prSet>
      <dgm:spPr/>
    </dgm:pt>
    <dgm:pt modelId="{A4166025-56A5-F94F-ABDA-8EEB75E026F4}" type="pres">
      <dgm:prSet presAssocID="{E4E6F0A6-3B51-4F27-85B1-C1E84018BE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2DCAE3-3AA4-7743-8080-F2071BD67498}" type="pres">
      <dgm:prSet presAssocID="{E4E6F0A6-3B51-4F27-85B1-C1E84018BE69}" presName="childText" presStyleLbl="revTx" presStyleIdx="2" presStyleCnt="6">
        <dgm:presLayoutVars>
          <dgm:bulletEnabled val="1"/>
        </dgm:presLayoutVars>
      </dgm:prSet>
      <dgm:spPr/>
    </dgm:pt>
    <dgm:pt modelId="{379D5600-443A-854E-849D-8CEE1983836C}" type="pres">
      <dgm:prSet presAssocID="{5AFC728C-70F1-4798-90A5-E99AF7D5B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03ADF1-B421-F74C-B812-BD789C5ACDDA}" type="pres">
      <dgm:prSet presAssocID="{5AFC728C-70F1-4798-90A5-E99AF7D5B98B}" presName="childText" presStyleLbl="revTx" presStyleIdx="3" presStyleCnt="6">
        <dgm:presLayoutVars>
          <dgm:bulletEnabled val="1"/>
        </dgm:presLayoutVars>
      </dgm:prSet>
      <dgm:spPr/>
    </dgm:pt>
    <dgm:pt modelId="{C55F5FA7-883B-4F48-ABFC-353C259842AE}" type="pres">
      <dgm:prSet presAssocID="{F3A7BF20-CACB-44C8-9E60-80734B7DDA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0EDA52-2665-6F48-AF84-7E85A7EF875E}" type="pres">
      <dgm:prSet presAssocID="{F3A7BF20-CACB-44C8-9E60-80734B7DDABA}" presName="childText" presStyleLbl="revTx" presStyleIdx="4" presStyleCnt="6">
        <dgm:presLayoutVars>
          <dgm:bulletEnabled val="1"/>
        </dgm:presLayoutVars>
      </dgm:prSet>
      <dgm:spPr/>
    </dgm:pt>
    <dgm:pt modelId="{858ADD57-F8AA-914D-948B-CC938AFC4759}" type="pres">
      <dgm:prSet presAssocID="{69F8C0E9-02B9-4C93-B667-017A5B0F82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EC5CDD-AD01-6942-9C6A-D051B7FFC56E}" type="pres">
      <dgm:prSet presAssocID="{69F8C0E9-02B9-4C93-B667-017A5B0F8212}" presName="childText" presStyleLbl="revTx" presStyleIdx="5" presStyleCnt="6">
        <dgm:presLayoutVars>
          <dgm:bulletEnabled val="1"/>
        </dgm:presLayoutVars>
      </dgm:prSet>
      <dgm:spPr/>
    </dgm:pt>
    <dgm:pt modelId="{57F63FBD-B4E8-394B-A10B-BB4E6D61B3C6}" type="pres">
      <dgm:prSet presAssocID="{B98B58E0-CD18-40CE-A308-33B0D0B442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8E3808-F36F-174B-BFB8-CD75478843BB}" type="presOf" srcId="{09B2BC49-660F-4FA6-B51A-107F07B1CE05}" destId="{AFEC5CDD-AD01-6942-9C6A-D051B7FFC56E}" srcOrd="0" destOrd="0" presId="urn:microsoft.com/office/officeart/2005/8/layout/vList2"/>
    <dgm:cxn modelId="{DAC76218-AD54-4D8A-8435-2068858B1D30}" srcId="{80F54F8B-63E8-4F53-8184-23FB4F21E304}" destId="{E6136BA3-D044-4E0C-BC81-D15BF2257A9F}" srcOrd="0" destOrd="0" parTransId="{55A84987-9B1F-4732-8468-B66B03B6CC4D}" sibTransId="{941412CA-2F24-4452-944A-4D4F96416A29}"/>
    <dgm:cxn modelId="{63F5D11B-3548-4B97-9451-D790B0117295}" srcId="{A942A122-9CC1-4504-A492-62CD5D375C16}" destId="{F3A7BF20-CACB-44C8-9E60-80734B7DDABA}" srcOrd="4" destOrd="0" parTransId="{BD63D23A-10A6-42F1-A657-D76C87F25D05}" sibTransId="{91C11CDE-5D98-4828-8B27-CB261F75947D}"/>
    <dgm:cxn modelId="{C9617721-0DDB-42E6-BAEB-5B5382DB15D7}" srcId="{5AFC728C-70F1-4798-90A5-E99AF7D5B98B}" destId="{430C04F3-CDDF-482B-8644-2211A6D7F07F}" srcOrd="0" destOrd="0" parTransId="{41CC5DAB-BDCF-4E49-BCCB-DD3CB0355CC0}" sibTransId="{A83ACB26-EFCC-4788-8C51-5AFE2C15D679}"/>
    <dgm:cxn modelId="{28FDE421-3CF5-9E40-BBD2-7BA393FD1E12}" type="presOf" srcId="{430C04F3-CDDF-482B-8644-2211A6D7F07F}" destId="{6B03ADF1-B421-F74C-B812-BD789C5ACDDA}" srcOrd="0" destOrd="0" presId="urn:microsoft.com/office/officeart/2005/8/layout/vList2"/>
    <dgm:cxn modelId="{5C430E2B-F06F-C544-B787-F789A39BF830}" type="presOf" srcId="{A942A122-9CC1-4504-A492-62CD5D375C16}" destId="{1DC246D5-0942-7540-BB36-5C1C140BE85E}" srcOrd="0" destOrd="0" presId="urn:microsoft.com/office/officeart/2005/8/layout/vList2"/>
    <dgm:cxn modelId="{7230522B-0AFD-2241-A674-1D3E92A4D5F3}" type="presOf" srcId="{3CC78A60-A364-4749-9A01-9BE527F962BD}" destId="{D46B03DF-6E64-0F4E-9D11-B2FED5B9E27E}" srcOrd="0" destOrd="0" presId="urn:microsoft.com/office/officeart/2005/8/layout/vList2"/>
    <dgm:cxn modelId="{DD25BA2C-0F8E-4DE9-98CD-BFE67C96D81D}" srcId="{69F8C0E9-02B9-4C93-B667-017A5B0F8212}" destId="{09B2BC49-660F-4FA6-B51A-107F07B1CE05}" srcOrd="0" destOrd="0" parTransId="{3D5655B2-9EEC-4BEA-A8E1-758AAFB7E22A}" sibTransId="{C089B8DA-5164-4253-89D8-86021D8F3198}"/>
    <dgm:cxn modelId="{68A6332F-E916-48D1-971E-F45E18E307ED}" srcId="{A942A122-9CC1-4504-A492-62CD5D375C16}" destId="{E4E6F0A6-3B51-4F27-85B1-C1E84018BE69}" srcOrd="2" destOrd="0" parTransId="{2AD42EA1-6E02-487F-9587-63E514EC741E}" sibTransId="{96032C9F-C8A3-48F9-ADB9-F491AF90B3C3}"/>
    <dgm:cxn modelId="{EE4BDC36-590E-5946-BD32-7E1F448C6B66}" type="presOf" srcId="{F3A7BF20-CACB-44C8-9E60-80734B7DDABA}" destId="{C55F5FA7-883B-4F48-ABFC-353C259842AE}" srcOrd="0" destOrd="0" presId="urn:microsoft.com/office/officeart/2005/8/layout/vList2"/>
    <dgm:cxn modelId="{78760737-29E6-489C-AAB1-C31C2B93ADC1}" srcId="{A942A122-9CC1-4504-A492-62CD5D375C16}" destId="{80F54F8B-63E8-4F53-8184-23FB4F21E304}" srcOrd="1" destOrd="0" parTransId="{C14C9520-2B87-4A77-AE75-0723E4416047}" sibTransId="{C6DD34B4-DE0E-4C05-9E51-7F14D2640965}"/>
    <dgm:cxn modelId="{F057B256-9841-4332-9BC0-F52EC3286521}" srcId="{F3A7BF20-CACB-44C8-9E60-80734B7DDABA}" destId="{DE9DBAF2-6D52-48CE-B067-114EE358217E}" srcOrd="0" destOrd="0" parTransId="{B12617F9-08A2-4C6C-85E5-818E09AD91DC}" sibTransId="{DA11CF91-AF34-4645-858B-1F153A6152D6}"/>
    <dgm:cxn modelId="{FC75AA57-C6FB-407C-9C66-DE2751C0F872}" srcId="{807DF1CE-2CE5-4BE8-BB8B-553F006B7288}" destId="{3CC78A60-A364-4749-9A01-9BE527F962BD}" srcOrd="0" destOrd="0" parTransId="{706FC7C8-9776-4859-A3BE-064F5BA64F24}" sibTransId="{A24F8A22-6D63-4174-AAD0-9242AE3F557C}"/>
    <dgm:cxn modelId="{348D6465-A3F3-1046-B116-7523CE364BB5}" type="presOf" srcId="{69F8C0E9-02B9-4C93-B667-017A5B0F8212}" destId="{858ADD57-F8AA-914D-948B-CC938AFC4759}" srcOrd="0" destOrd="0" presId="urn:microsoft.com/office/officeart/2005/8/layout/vList2"/>
    <dgm:cxn modelId="{D5769A67-FBC4-4CF4-8C22-20345CB3FBA7}" srcId="{A942A122-9CC1-4504-A492-62CD5D375C16}" destId="{69F8C0E9-02B9-4C93-B667-017A5B0F8212}" srcOrd="5" destOrd="0" parTransId="{60F3B465-D29D-45F9-B2EA-75C009449B7B}" sibTransId="{BB0C2B41-33E8-4094-B972-66B0C19FFE4B}"/>
    <dgm:cxn modelId="{6A87FF6A-B3F7-074A-9E29-BD6818CFF8EA}" type="presOf" srcId="{E4E6F0A6-3B51-4F27-85B1-C1E84018BE69}" destId="{A4166025-56A5-F94F-ABDA-8EEB75E026F4}" srcOrd="0" destOrd="0" presId="urn:microsoft.com/office/officeart/2005/8/layout/vList2"/>
    <dgm:cxn modelId="{06F86D75-094D-F74F-A3BD-681193819482}" type="presOf" srcId="{E6136BA3-D044-4E0C-BC81-D15BF2257A9F}" destId="{9B05D5B3-E19A-B44E-A5DD-07B6A02EBAAF}" srcOrd="0" destOrd="0" presId="urn:microsoft.com/office/officeart/2005/8/layout/vList2"/>
    <dgm:cxn modelId="{68187E7A-30C3-4D8B-9519-1A684CC0841C}" srcId="{A942A122-9CC1-4504-A492-62CD5D375C16}" destId="{B98B58E0-CD18-40CE-A308-33B0D0B44275}" srcOrd="6" destOrd="0" parTransId="{AB40F4CB-B62C-4D0C-9A4E-D496AAC01ED4}" sibTransId="{21EB31D0-CFB3-4E89-BC85-692AF582B602}"/>
    <dgm:cxn modelId="{9DA86582-7480-D34D-82FF-6892E527F751}" type="presOf" srcId="{DE9DBAF2-6D52-48CE-B067-114EE358217E}" destId="{850EDA52-2665-6F48-AF84-7E85A7EF875E}" srcOrd="0" destOrd="0" presId="urn:microsoft.com/office/officeart/2005/8/layout/vList2"/>
    <dgm:cxn modelId="{3B38658D-CFED-6F45-AA2C-59DA47B438F7}" type="presOf" srcId="{807DF1CE-2CE5-4BE8-BB8B-553F006B7288}" destId="{8B9DF852-3141-C74B-84AC-E734D5386D7A}" srcOrd="0" destOrd="0" presId="urn:microsoft.com/office/officeart/2005/8/layout/vList2"/>
    <dgm:cxn modelId="{649008A3-3E09-B040-BA27-B00F7013B16A}" type="presOf" srcId="{B98B58E0-CD18-40CE-A308-33B0D0B44275}" destId="{57F63FBD-B4E8-394B-A10B-BB4E6D61B3C6}" srcOrd="0" destOrd="0" presId="urn:microsoft.com/office/officeart/2005/8/layout/vList2"/>
    <dgm:cxn modelId="{57FC7BAA-C2FE-3B41-8E73-73FDBB2F6EF3}" type="presOf" srcId="{5AFC728C-70F1-4798-90A5-E99AF7D5B98B}" destId="{379D5600-443A-854E-849D-8CEE1983836C}" srcOrd="0" destOrd="0" presId="urn:microsoft.com/office/officeart/2005/8/layout/vList2"/>
    <dgm:cxn modelId="{C5318EAD-834C-9841-B2E2-B8645D8FBDF9}" type="presOf" srcId="{67E0584A-B46E-4762-BD08-3779C8346661}" destId="{B92DCAE3-3AA4-7743-8080-F2071BD67498}" srcOrd="0" destOrd="0" presId="urn:microsoft.com/office/officeart/2005/8/layout/vList2"/>
    <dgm:cxn modelId="{8EDC74B0-DAF1-4765-B99C-7D421BAAADB2}" srcId="{A942A122-9CC1-4504-A492-62CD5D375C16}" destId="{5AFC728C-70F1-4798-90A5-E99AF7D5B98B}" srcOrd="3" destOrd="0" parTransId="{9D9152B0-7AE6-4D27-A2D3-7B8902E84791}" sibTransId="{CC176F42-8AA1-4DB9-84A1-BCCD15140A29}"/>
    <dgm:cxn modelId="{9A0BC1BF-4DCE-4DD7-B711-9AD9B86D9E3D}" srcId="{69F8C0E9-02B9-4C93-B667-017A5B0F8212}" destId="{A6C40638-1A5F-470C-8C38-76971E272E09}" srcOrd="1" destOrd="0" parTransId="{77D735B5-9386-4563-92F3-1AE703971266}" sibTransId="{FEF9989E-377A-46AC-B272-FFA1FA274783}"/>
    <dgm:cxn modelId="{8500AACA-57CA-488F-B202-6253D6AD6AFA}" srcId="{E4E6F0A6-3B51-4F27-85B1-C1E84018BE69}" destId="{67E0584A-B46E-4762-BD08-3779C8346661}" srcOrd="0" destOrd="0" parTransId="{1C7232B7-DBFF-41E5-8199-EB964421DFBF}" sibTransId="{50834FD3-4F0C-4540-8BDE-53B589FFB843}"/>
    <dgm:cxn modelId="{7C9248CF-724F-3747-B03D-C0FDD0300623}" type="presOf" srcId="{80F54F8B-63E8-4F53-8184-23FB4F21E304}" destId="{A4830E09-DE18-0F44-84A9-3A0EF6865716}" srcOrd="0" destOrd="0" presId="urn:microsoft.com/office/officeart/2005/8/layout/vList2"/>
    <dgm:cxn modelId="{BD277CE0-0C21-4749-8F40-CF414E3C01B7}" type="presOf" srcId="{A6C40638-1A5F-470C-8C38-76971E272E09}" destId="{AFEC5CDD-AD01-6942-9C6A-D051B7FFC56E}" srcOrd="0" destOrd="1" presId="urn:microsoft.com/office/officeart/2005/8/layout/vList2"/>
    <dgm:cxn modelId="{12B2AFE5-D184-4234-A099-C2F90B541932}" srcId="{A942A122-9CC1-4504-A492-62CD5D375C16}" destId="{807DF1CE-2CE5-4BE8-BB8B-553F006B7288}" srcOrd="0" destOrd="0" parTransId="{45F902A1-BD4B-4A8E-89A1-D86E7C2F6EA4}" sibTransId="{C158FA9D-91FD-4F00-BF61-3370018192BB}"/>
    <dgm:cxn modelId="{887FA9CC-34F7-9148-A1E3-C835821A97C4}" type="presParOf" srcId="{1DC246D5-0942-7540-BB36-5C1C140BE85E}" destId="{8B9DF852-3141-C74B-84AC-E734D5386D7A}" srcOrd="0" destOrd="0" presId="urn:microsoft.com/office/officeart/2005/8/layout/vList2"/>
    <dgm:cxn modelId="{B74318D5-DBC7-1346-A5D7-A962DF021B31}" type="presParOf" srcId="{1DC246D5-0942-7540-BB36-5C1C140BE85E}" destId="{D46B03DF-6E64-0F4E-9D11-B2FED5B9E27E}" srcOrd="1" destOrd="0" presId="urn:microsoft.com/office/officeart/2005/8/layout/vList2"/>
    <dgm:cxn modelId="{5AB59C4F-168A-AB4D-9F4F-B43E363DEFBE}" type="presParOf" srcId="{1DC246D5-0942-7540-BB36-5C1C140BE85E}" destId="{A4830E09-DE18-0F44-84A9-3A0EF6865716}" srcOrd="2" destOrd="0" presId="urn:microsoft.com/office/officeart/2005/8/layout/vList2"/>
    <dgm:cxn modelId="{0BE994CB-E80A-E241-9E29-AD4EF5268CCE}" type="presParOf" srcId="{1DC246D5-0942-7540-BB36-5C1C140BE85E}" destId="{9B05D5B3-E19A-B44E-A5DD-07B6A02EBAAF}" srcOrd="3" destOrd="0" presId="urn:microsoft.com/office/officeart/2005/8/layout/vList2"/>
    <dgm:cxn modelId="{D8ED65E0-DFB8-3046-B918-0D05105D13DE}" type="presParOf" srcId="{1DC246D5-0942-7540-BB36-5C1C140BE85E}" destId="{A4166025-56A5-F94F-ABDA-8EEB75E026F4}" srcOrd="4" destOrd="0" presId="urn:microsoft.com/office/officeart/2005/8/layout/vList2"/>
    <dgm:cxn modelId="{E171278A-4593-D64F-938F-FBFF7699B0F5}" type="presParOf" srcId="{1DC246D5-0942-7540-BB36-5C1C140BE85E}" destId="{B92DCAE3-3AA4-7743-8080-F2071BD67498}" srcOrd="5" destOrd="0" presId="urn:microsoft.com/office/officeart/2005/8/layout/vList2"/>
    <dgm:cxn modelId="{8FA22E5D-16B8-FF4A-83AF-E66C02BAF132}" type="presParOf" srcId="{1DC246D5-0942-7540-BB36-5C1C140BE85E}" destId="{379D5600-443A-854E-849D-8CEE1983836C}" srcOrd="6" destOrd="0" presId="urn:microsoft.com/office/officeart/2005/8/layout/vList2"/>
    <dgm:cxn modelId="{89E5E0B3-37C8-E342-A350-032E04A54D7E}" type="presParOf" srcId="{1DC246D5-0942-7540-BB36-5C1C140BE85E}" destId="{6B03ADF1-B421-F74C-B812-BD789C5ACDDA}" srcOrd="7" destOrd="0" presId="urn:microsoft.com/office/officeart/2005/8/layout/vList2"/>
    <dgm:cxn modelId="{18FF5F10-BD4A-B741-9C6B-4F30B2C006FC}" type="presParOf" srcId="{1DC246D5-0942-7540-BB36-5C1C140BE85E}" destId="{C55F5FA7-883B-4F48-ABFC-353C259842AE}" srcOrd="8" destOrd="0" presId="urn:microsoft.com/office/officeart/2005/8/layout/vList2"/>
    <dgm:cxn modelId="{AF4DA497-A3A4-5A42-9756-D3B02CD55450}" type="presParOf" srcId="{1DC246D5-0942-7540-BB36-5C1C140BE85E}" destId="{850EDA52-2665-6F48-AF84-7E85A7EF875E}" srcOrd="9" destOrd="0" presId="urn:microsoft.com/office/officeart/2005/8/layout/vList2"/>
    <dgm:cxn modelId="{59EE0D1C-5D58-7C44-96AB-D2DC4F7DBE67}" type="presParOf" srcId="{1DC246D5-0942-7540-BB36-5C1C140BE85E}" destId="{858ADD57-F8AA-914D-948B-CC938AFC4759}" srcOrd="10" destOrd="0" presId="urn:microsoft.com/office/officeart/2005/8/layout/vList2"/>
    <dgm:cxn modelId="{3CA56248-A118-7B46-B93C-AC3B098DCA4E}" type="presParOf" srcId="{1DC246D5-0942-7540-BB36-5C1C140BE85E}" destId="{AFEC5CDD-AD01-6942-9C6A-D051B7FFC56E}" srcOrd="11" destOrd="0" presId="urn:microsoft.com/office/officeart/2005/8/layout/vList2"/>
    <dgm:cxn modelId="{6DC9E4AE-CB73-0248-8A20-50948E7A0881}" type="presParOf" srcId="{1DC246D5-0942-7540-BB36-5C1C140BE85E}" destId="{57F63FBD-B4E8-394B-A10B-BB4E6D61B3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42A122-9CC1-4504-A492-62CD5D375C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7DF1CE-2CE5-4BE8-BB8B-553F006B7288}">
      <dgm:prSet/>
      <dgm:spPr/>
      <dgm:t>
        <a:bodyPr/>
        <a:lstStyle/>
        <a:p>
          <a:r>
            <a:rPr lang="en-US" b="1" dirty="0"/>
            <a:t>Applications</a:t>
          </a:r>
          <a:endParaRPr lang="en-US" dirty="0"/>
        </a:p>
      </dgm:t>
    </dgm:pt>
    <dgm:pt modelId="{45F902A1-BD4B-4A8E-89A1-D86E7C2F6EA4}" type="parTrans" cxnId="{12B2AFE5-D184-4234-A099-C2F90B541932}">
      <dgm:prSet/>
      <dgm:spPr/>
      <dgm:t>
        <a:bodyPr/>
        <a:lstStyle/>
        <a:p>
          <a:endParaRPr lang="en-US"/>
        </a:p>
      </dgm:t>
    </dgm:pt>
    <dgm:pt modelId="{C158FA9D-91FD-4F00-BF61-3370018192BB}" type="sibTrans" cxnId="{12B2AFE5-D184-4234-A099-C2F90B541932}">
      <dgm:prSet/>
      <dgm:spPr/>
      <dgm:t>
        <a:bodyPr/>
        <a:lstStyle/>
        <a:p>
          <a:endParaRPr lang="en-US"/>
        </a:p>
      </dgm:t>
    </dgm:pt>
    <dgm:pt modelId="{3CC78A60-A364-4749-9A01-9BE527F962BD}">
      <dgm:prSet/>
      <dgm:spPr/>
      <dgm:t>
        <a:bodyPr/>
        <a:lstStyle/>
        <a:p>
          <a:r>
            <a:rPr lang="en-US"/>
            <a:t>fairness-aware data mining applications</a:t>
          </a:r>
        </a:p>
      </dgm:t>
    </dgm:pt>
    <dgm:pt modelId="{706FC7C8-9776-4859-A3BE-064F5BA64F24}" type="parTrans" cxnId="{FC75AA57-C6FB-407C-9C66-DE2751C0F872}">
      <dgm:prSet/>
      <dgm:spPr/>
      <dgm:t>
        <a:bodyPr/>
        <a:lstStyle/>
        <a:p>
          <a:endParaRPr lang="en-US"/>
        </a:p>
      </dgm:t>
    </dgm:pt>
    <dgm:pt modelId="{A24F8A22-6D63-4174-AAD0-9242AE3F557C}" type="sibTrans" cxnId="{FC75AA57-C6FB-407C-9C66-DE2751C0F872}">
      <dgm:prSet/>
      <dgm:spPr/>
      <dgm:t>
        <a:bodyPr/>
        <a:lstStyle/>
        <a:p>
          <a:endParaRPr lang="en-US"/>
        </a:p>
      </dgm:t>
    </dgm:pt>
    <dgm:pt modelId="{80F54F8B-63E8-4F53-8184-23FB4F21E304}">
      <dgm:prSet/>
      <dgm:spPr/>
      <dgm:t>
        <a:bodyPr/>
        <a:lstStyle/>
        <a:p>
          <a:r>
            <a:rPr lang="en-US" b="1"/>
            <a:t>Difficulty in Fairness-aware Data Mining</a:t>
          </a:r>
          <a:endParaRPr lang="en-US"/>
        </a:p>
      </dgm:t>
    </dgm:pt>
    <dgm:pt modelId="{C14C9520-2B87-4A77-AE75-0723E4416047}" type="parTrans" cxnId="{78760737-29E6-489C-AAB1-C31C2B93ADC1}">
      <dgm:prSet/>
      <dgm:spPr/>
      <dgm:t>
        <a:bodyPr/>
        <a:lstStyle/>
        <a:p>
          <a:endParaRPr lang="en-US"/>
        </a:p>
      </dgm:t>
    </dgm:pt>
    <dgm:pt modelId="{C6DD34B4-DE0E-4C05-9E51-7F14D2640965}" type="sibTrans" cxnId="{78760737-29E6-489C-AAB1-C31C2B93ADC1}">
      <dgm:prSet/>
      <dgm:spPr/>
      <dgm:t>
        <a:bodyPr/>
        <a:lstStyle/>
        <a:p>
          <a:endParaRPr lang="en-US"/>
        </a:p>
      </dgm:t>
    </dgm:pt>
    <dgm:pt modelId="{E6136BA3-D044-4E0C-BC81-D15BF2257A9F}">
      <dgm:prSet/>
      <dgm:spPr/>
      <dgm:t>
        <a:bodyPr/>
        <a:lstStyle/>
        <a:p>
          <a:r>
            <a:rPr lang="en-US"/>
            <a:t>Calders-Verwer’s discrimination score, red-lining effect</a:t>
          </a:r>
        </a:p>
      </dgm:t>
    </dgm:pt>
    <dgm:pt modelId="{55A84987-9B1F-4732-8468-B66B03B6CC4D}" type="parTrans" cxnId="{DAC76218-AD54-4D8A-8435-2068858B1D30}">
      <dgm:prSet/>
      <dgm:spPr/>
      <dgm:t>
        <a:bodyPr/>
        <a:lstStyle/>
        <a:p>
          <a:endParaRPr lang="en-US"/>
        </a:p>
      </dgm:t>
    </dgm:pt>
    <dgm:pt modelId="{941412CA-2F24-4452-944A-4D4F96416A29}" type="sibTrans" cxnId="{DAC76218-AD54-4D8A-8435-2068858B1D30}">
      <dgm:prSet/>
      <dgm:spPr/>
      <dgm:t>
        <a:bodyPr/>
        <a:lstStyle/>
        <a:p>
          <a:endParaRPr lang="en-US"/>
        </a:p>
      </dgm:t>
    </dgm:pt>
    <dgm:pt modelId="{E4E6F0A6-3B51-4F27-85B1-C1E84018BE69}">
      <dgm:prSet/>
      <dgm:spPr/>
      <dgm:t>
        <a:bodyPr/>
        <a:lstStyle/>
        <a:p>
          <a:r>
            <a:rPr lang="en-US" b="1"/>
            <a:t>Fairness-aware Classification</a:t>
          </a:r>
          <a:endParaRPr lang="en-US"/>
        </a:p>
      </dgm:t>
    </dgm:pt>
    <dgm:pt modelId="{2AD42EA1-6E02-487F-9587-63E514EC741E}" type="parTrans" cxnId="{68A6332F-E916-48D1-971E-F45E18E307ED}">
      <dgm:prSet/>
      <dgm:spPr/>
      <dgm:t>
        <a:bodyPr/>
        <a:lstStyle/>
        <a:p>
          <a:endParaRPr lang="en-US"/>
        </a:p>
      </dgm:t>
    </dgm:pt>
    <dgm:pt modelId="{96032C9F-C8A3-48F9-ADB9-F491AF90B3C3}" type="sibTrans" cxnId="{68A6332F-E916-48D1-971E-F45E18E307ED}">
      <dgm:prSet/>
      <dgm:spPr/>
      <dgm:t>
        <a:bodyPr/>
        <a:lstStyle/>
        <a:p>
          <a:endParaRPr lang="en-US"/>
        </a:p>
      </dgm:t>
    </dgm:pt>
    <dgm:pt modelId="{67E0584A-B46E-4762-BD08-3779C8346661}">
      <dgm:prSet/>
      <dgm:spPr/>
      <dgm:t>
        <a:bodyPr/>
        <a:lstStyle/>
        <a:p>
          <a:r>
            <a:rPr lang="en-US"/>
            <a:t>fairness-aware classification, three types of prejudices</a:t>
          </a:r>
        </a:p>
      </dgm:t>
    </dgm:pt>
    <dgm:pt modelId="{1C7232B7-DBFF-41E5-8199-EB964421DFBF}" type="parTrans" cxnId="{8500AACA-57CA-488F-B202-6253D6AD6AFA}">
      <dgm:prSet/>
      <dgm:spPr/>
      <dgm:t>
        <a:bodyPr/>
        <a:lstStyle/>
        <a:p>
          <a:endParaRPr lang="en-US"/>
        </a:p>
      </dgm:t>
    </dgm:pt>
    <dgm:pt modelId="{50834FD3-4F0C-4540-8BDE-53B589FFB843}" type="sibTrans" cxnId="{8500AACA-57CA-488F-B202-6253D6AD6AFA}">
      <dgm:prSet/>
      <dgm:spPr/>
      <dgm:t>
        <a:bodyPr/>
        <a:lstStyle/>
        <a:p>
          <a:endParaRPr lang="en-US"/>
        </a:p>
      </dgm:t>
    </dgm:pt>
    <dgm:pt modelId="{5AFC728C-70F1-4798-90A5-E99AF7D5B98B}">
      <dgm:prSet/>
      <dgm:spPr/>
      <dgm:t>
        <a:bodyPr/>
        <a:lstStyle/>
        <a:p>
          <a:r>
            <a:rPr lang="en-US" b="1"/>
            <a:t>Methods</a:t>
          </a:r>
          <a:endParaRPr lang="en-US"/>
        </a:p>
      </dgm:t>
    </dgm:pt>
    <dgm:pt modelId="{9D9152B0-7AE6-4D27-A2D3-7B8902E84791}" type="parTrans" cxnId="{8EDC74B0-DAF1-4765-B99C-7D421BAAADB2}">
      <dgm:prSet/>
      <dgm:spPr/>
      <dgm:t>
        <a:bodyPr/>
        <a:lstStyle/>
        <a:p>
          <a:endParaRPr lang="en-US"/>
        </a:p>
      </dgm:t>
    </dgm:pt>
    <dgm:pt modelId="{CC176F42-8AA1-4DB9-84A1-BCCD15140A29}" type="sibTrans" cxnId="{8EDC74B0-DAF1-4765-B99C-7D421BAAADB2}">
      <dgm:prSet/>
      <dgm:spPr/>
      <dgm:t>
        <a:bodyPr/>
        <a:lstStyle/>
        <a:p>
          <a:endParaRPr lang="en-US"/>
        </a:p>
      </dgm:t>
    </dgm:pt>
    <dgm:pt modelId="{430C04F3-CDDF-482B-8644-2211A6D7F07F}">
      <dgm:prSet/>
      <dgm:spPr/>
      <dgm:t>
        <a:bodyPr/>
        <a:lstStyle/>
        <a:p>
          <a:r>
            <a:rPr lang="en-US"/>
            <a:t>prejudice remover regularizer, Calders-Verwer’s 2-naïve-Bayes</a:t>
          </a:r>
        </a:p>
      </dgm:t>
    </dgm:pt>
    <dgm:pt modelId="{41CC5DAB-BDCF-4E49-BCCB-DD3CB0355CC0}" type="parTrans" cxnId="{C9617721-0DDB-42E6-BAEB-5B5382DB15D7}">
      <dgm:prSet/>
      <dgm:spPr/>
      <dgm:t>
        <a:bodyPr/>
        <a:lstStyle/>
        <a:p>
          <a:endParaRPr lang="en-US"/>
        </a:p>
      </dgm:t>
    </dgm:pt>
    <dgm:pt modelId="{A83ACB26-EFCC-4788-8C51-5AFE2C15D679}" type="sibTrans" cxnId="{C9617721-0DDB-42E6-BAEB-5B5382DB15D7}">
      <dgm:prSet/>
      <dgm:spPr/>
      <dgm:t>
        <a:bodyPr/>
        <a:lstStyle/>
        <a:p>
          <a:endParaRPr lang="en-US"/>
        </a:p>
      </dgm:t>
    </dgm:pt>
    <dgm:pt modelId="{F3A7BF20-CACB-44C8-9E60-80734B7DDABA}">
      <dgm:prSet/>
      <dgm:spPr/>
      <dgm:t>
        <a:bodyPr/>
        <a:lstStyle/>
        <a:p>
          <a:r>
            <a:rPr lang="en-US" b="1"/>
            <a:t>Experiments</a:t>
          </a:r>
          <a:endParaRPr lang="en-US"/>
        </a:p>
      </dgm:t>
    </dgm:pt>
    <dgm:pt modelId="{BD63D23A-10A6-42F1-A657-D76C87F25D05}" type="parTrans" cxnId="{63F5D11B-3548-4B97-9451-D790B0117295}">
      <dgm:prSet/>
      <dgm:spPr/>
      <dgm:t>
        <a:bodyPr/>
        <a:lstStyle/>
        <a:p>
          <a:endParaRPr lang="en-US"/>
        </a:p>
      </dgm:t>
    </dgm:pt>
    <dgm:pt modelId="{91C11CDE-5D98-4828-8B27-CB261F75947D}" type="sibTrans" cxnId="{63F5D11B-3548-4B97-9451-D790B0117295}">
      <dgm:prSet/>
      <dgm:spPr/>
      <dgm:t>
        <a:bodyPr/>
        <a:lstStyle/>
        <a:p>
          <a:endParaRPr lang="en-US"/>
        </a:p>
      </dgm:t>
    </dgm:pt>
    <dgm:pt modelId="{DE9DBAF2-6D52-48CE-B067-114EE358217E}">
      <dgm:prSet/>
      <dgm:spPr/>
      <dgm:t>
        <a:bodyPr/>
        <a:lstStyle/>
        <a:p>
          <a:r>
            <a:rPr lang="en-US"/>
            <a:t>experimental results on Calders&amp;Verwer’s data and synthetic data</a:t>
          </a:r>
        </a:p>
      </dgm:t>
    </dgm:pt>
    <dgm:pt modelId="{B12617F9-08A2-4C6C-85E5-818E09AD91DC}" type="parTrans" cxnId="{F057B256-9841-4332-9BC0-F52EC3286521}">
      <dgm:prSet/>
      <dgm:spPr/>
      <dgm:t>
        <a:bodyPr/>
        <a:lstStyle/>
        <a:p>
          <a:endParaRPr lang="en-US"/>
        </a:p>
      </dgm:t>
    </dgm:pt>
    <dgm:pt modelId="{DA11CF91-AF34-4645-858B-1F153A6152D6}" type="sibTrans" cxnId="{F057B256-9841-4332-9BC0-F52EC3286521}">
      <dgm:prSet/>
      <dgm:spPr/>
      <dgm:t>
        <a:bodyPr/>
        <a:lstStyle/>
        <a:p>
          <a:endParaRPr lang="en-US"/>
        </a:p>
      </dgm:t>
    </dgm:pt>
    <dgm:pt modelId="{69F8C0E9-02B9-4C93-B667-017A5B0F8212}">
      <dgm:prSet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Related Work</a:t>
          </a:r>
          <a:endParaRPr lang="en-US" dirty="0">
            <a:solidFill>
              <a:schemeClr val="accent2"/>
            </a:solidFill>
          </a:endParaRPr>
        </a:p>
      </dgm:t>
    </dgm:pt>
    <dgm:pt modelId="{60F3B465-D29D-45F9-B2EA-75C009449B7B}" type="parTrans" cxnId="{D5769A67-FBC4-4CF4-8C22-20345CB3FBA7}">
      <dgm:prSet/>
      <dgm:spPr/>
      <dgm:t>
        <a:bodyPr/>
        <a:lstStyle/>
        <a:p>
          <a:endParaRPr lang="en-US"/>
        </a:p>
      </dgm:t>
    </dgm:pt>
    <dgm:pt modelId="{BB0C2B41-33E8-4094-B972-66B0C19FFE4B}" type="sibTrans" cxnId="{D5769A67-FBC4-4CF4-8C22-20345CB3FBA7}">
      <dgm:prSet/>
      <dgm:spPr/>
      <dgm:t>
        <a:bodyPr/>
        <a:lstStyle/>
        <a:p>
          <a:endParaRPr lang="en-US"/>
        </a:p>
      </dgm:t>
    </dgm:pt>
    <dgm:pt modelId="{09B2BC49-660F-4FA6-B51A-107F07B1CE05}">
      <dgm:prSet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privacy-preserving data mining, detection of unfair decisions,</a:t>
          </a:r>
        </a:p>
      </dgm:t>
    </dgm:pt>
    <dgm:pt modelId="{3D5655B2-9EEC-4BEA-A8E1-758AAFB7E22A}" type="parTrans" cxnId="{DD25BA2C-0F8E-4DE9-98CD-BFE67C96D81D}">
      <dgm:prSet/>
      <dgm:spPr/>
      <dgm:t>
        <a:bodyPr/>
        <a:lstStyle/>
        <a:p>
          <a:endParaRPr lang="en-US"/>
        </a:p>
      </dgm:t>
    </dgm:pt>
    <dgm:pt modelId="{C089B8DA-5164-4253-89D8-86021D8F3198}" type="sibTrans" cxnId="{DD25BA2C-0F8E-4DE9-98CD-BFE67C96D81D}">
      <dgm:prSet/>
      <dgm:spPr/>
      <dgm:t>
        <a:bodyPr/>
        <a:lstStyle/>
        <a:p>
          <a:endParaRPr lang="en-US"/>
        </a:p>
      </dgm:t>
    </dgm:pt>
    <dgm:pt modelId="{A6C40638-1A5F-470C-8C38-76971E272E09}">
      <dgm:prSet/>
      <dgm:spPr/>
      <dgm:t>
        <a:bodyPr/>
        <a:lstStyle/>
        <a:p>
          <a:r>
            <a:rPr lang="en-US" dirty="0" err="1">
              <a:solidFill>
                <a:schemeClr val="accent2"/>
              </a:solidFill>
            </a:rPr>
            <a:t>explainability</a:t>
          </a:r>
          <a:r>
            <a:rPr lang="en-US" dirty="0">
              <a:solidFill>
                <a:schemeClr val="accent2"/>
              </a:solidFill>
            </a:rPr>
            <a:t>, fairness-aware data publication</a:t>
          </a:r>
        </a:p>
      </dgm:t>
    </dgm:pt>
    <dgm:pt modelId="{77D735B5-9386-4563-92F3-1AE703971266}" type="parTrans" cxnId="{9A0BC1BF-4DCE-4DD7-B711-9AD9B86D9E3D}">
      <dgm:prSet/>
      <dgm:spPr/>
      <dgm:t>
        <a:bodyPr/>
        <a:lstStyle/>
        <a:p>
          <a:endParaRPr lang="en-US"/>
        </a:p>
      </dgm:t>
    </dgm:pt>
    <dgm:pt modelId="{FEF9989E-377A-46AC-B272-FFA1FA274783}" type="sibTrans" cxnId="{9A0BC1BF-4DCE-4DD7-B711-9AD9B86D9E3D}">
      <dgm:prSet/>
      <dgm:spPr/>
      <dgm:t>
        <a:bodyPr/>
        <a:lstStyle/>
        <a:p>
          <a:endParaRPr lang="en-US"/>
        </a:p>
      </dgm:t>
    </dgm:pt>
    <dgm:pt modelId="{B98B58E0-CD18-40CE-A308-33B0D0B44275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AB40F4CB-B62C-4D0C-9A4E-D496AAC01ED4}" type="parTrans" cxnId="{68187E7A-30C3-4D8B-9519-1A684CC0841C}">
      <dgm:prSet/>
      <dgm:spPr/>
      <dgm:t>
        <a:bodyPr/>
        <a:lstStyle/>
        <a:p>
          <a:endParaRPr lang="en-US"/>
        </a:p>
      </dgm:t>
    </dgm:pt>
    <dgm:pt modelId="{21EB31D0-CFB3-4E89-BC85-692AF582B602}" type="sibTrans" cxnId="{68187E7A-30C3-4D8B-9519-1A684CC0841C}">
      <dgm:prSet/>
      <dgm:spPr/>
      <dgm:t>
        <a:bodyPr/>
        <a:lstStyle/>
        <a:p>
          <a:endParaRPr lang="en-US"/>
        </a:p>
      </dgm:t>
    </dgm:pt>
    <dgm:pt modelId="{1DC246D5-0942-7540-BB36-5C1C140BE85E}" type="pres">
      <dgm:prSet presAssocID="{A942A122-9CC1-4504-A492-62CD5D375C16}" presName="linear" presStyleCnt="0">
        <dgm:presLayoutVars>
          <dgm:animLvl val="lvl"/>
          <dgm:resizeHandles val="exact"/>
        </dgm:presLayoutVars>
      </dgm:prSet>
      <dgm:spPr/>
    </dgm:pt>
    <dgm:pt modelId="{8B9DF852-3141-C74B-84AC-E734D5386D7A}" type="pres">
      <dgm:prSet presAssocID="{807DF1CE-2CE5-4BE8-BB8B-553F006B72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6B03DF-6E64-0F4E-9D11-B2FED5B9E27E}" type="pres">
      <dgm:prSet presAssocID="{807DF1CE-2CE5-4BE8-BB8B-553F006B7288}" presName="childText" presStyleLbl="revTx" presStyleIdx="0" presStyleCnt="6">
        <dgm:presLayoutVars>
          <dgm:bulletEnabled val="1"/>
        </dgm:presLayoutVars>
      </dgm:prSet>
      <dgm:spPr/>
    </dgm:pt>
    <dgm:pt modelId="{A4830E09-DE18-0F44-84A9-3A0EF6865716}" type="pres">
      <dgm:prSet presAssocID="{80F54F8B-63E8-4F53-8184-23FB4F21E3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05D5B3-E19A-B44E-A5DD-07B6A02EBAAF}" type="pres">
      <dgm:prSet presAssocID="{80F54F8B-63E8-4F53-8184-23FB4F21E304}" presName="childText" presStyleLbl="revTx" presStyleIdx="1" presStyleCnt="6">
        <dgm:presLayoutVars>
          <dgm:bulletEnabled val="1"/>
        </dgm:presLayoutVars>
      </dgm:prSet>
      <dgm:spPr/>
    </dgm:pt>
    <dgm:pt modelId="{A4166025-56A5-F94F-ABDA-8EEB75E026F4}" type="pres">
      <dgm:prSet presAssocID="{E4E6F0A6-3B51-4F27-85B1-C1E84018BE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2DCAE3-3AA4-7743-8080-F2071BD67498}" type="pres">
      <dgm:prSet presAssocID="{E4E6F0A6-3B51-4F27-85B1-C1E84018BE69}" presName="childText" presStyleLbl="revTx" presStyleIdx="2" presStyleCnt="6">
        <dgm:presLayoutVars>
          <dgm:bulletEnabled val="1"/>
        </dgm:presLayoutVars>
      </dgm:prSet>
      <dgm:spPr/>
    </dgm:pt>
    <dgm:pt modelId="{379D5600-443A-854E-849D-8CEE1983836C}" type="pres">
      <dgm:prSet presAssocID="{5AFC728C-70F1-4798-90A5-E99AF7D5B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03ADF1-B421-F74C-B812-BD789C5ACDDA}" type="pres">
      <dgm:prSet presAssocID="{5AFC728C-70F1-4798-90A5-E99AF7D5B98B}" presName="childText" presStyleLbl="revTx" presStyleIdx="3" presStyleCnt="6">
        <dgm:presLayoutVars>
          <dgm:bulletEnabled val="1"/>
        </dgm:presLayoutVars>
      </dgm:prSet>
      <dgm:spPr/>
    </dgm:pt>
    <dgm:pt modelId="{C55F5FA7-883B-4F48-ABFC-353C259842AE}" type="pres">
      <dgm:prSet presAssocID="{F3A7BF20-CACB-44C8-9E60-80734B7DDA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0EDA52-2665-6F48-AF84-7E85A7EF875E}" type="pres">
      <dgm:prSet presAssocID="{F3A7BF20-CACB-44C8-9E60-80734B7DDABA}" presName="childText" presStyleLbl="revTx" presStyleIdx="4" presStyleCnt="6">
        <dgm:presLayoutVars>
          <dgm:bulletEnabled val="1"/>
        </dgm:presLayoutVars>
      </dgm:prSet>
      <dgm:spPr/>
    </dgm:pt>
    <dgm:pt modelId="{858ADD57-F8AA-914D-948B-CC938AFC4759}" type="pres">
      <dgm:prSet presAssocID="{69F8C0E9-02B9-4C93-B667-017A5B0F82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EC5CDD-AD01-6942-9C6A-D051B7FFC56E}" type="pres">
      <dgm:prSet presAssocID="{69F8C0E9-02B9-4C93-B667-017A5B0F8212}" presName="childText" presStyleLbl="revTx" presStyleIdx="5" presStyleCnt="6">
        <dgm:presLayoutVars>
          <dgm:bulletEnabled val="1"/>
        </dgm:presLayoutVars>
      </dgm:prSet>
      <dgm:spPr/>
    </dgm:pt>
    <dgm:pt modelId="{57F63FBD-B4E8-394B-A10B-BB4E6D61B3C6}" type="pres">
      <dgm:prSet presAssocID="{B98B58E0-CD18-40CE-A308-33B0D0B442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8E3808-F36F-174B-BFB8-CD75478843BB}" type="presOf" srcId="{09B2BC49-660F-4FA6-B51A-107F07B1CE05}" destId="{AFEC5CDD-AD01-6942-9C6A-D051B7FFC56E}" srcOrd="0" destOrd="0" presId="urn:microsoft.com/office/officeart/2005/8/layout/vList2"/>
    <dgm:cxn modelId="{DAC76218-AD54-4D8A-8435-2068858B1D30}" srcId="{80F54F8B-63E8-4F53-8184-23FB4F21E304}" destId="{E6136BA3-D044-4E0C-BC81-D15BF2257A9F}" srcOrd="0" destOrd="0" parTransId="{55A84987-9B1F-4732-8468-B66B03B6CC4D}" sibTransId="{941412CA-2F24-4452-944A-4D4F96416A29}"/>
    <dgm:cxn modelId="{63F5D11B-3548-4B97-9451-D790B0117295}" srcId="{A942A122-9CC1-4504-A492-62CD5D375C16}" destId="{F3A7BF20-CACB-44C8-9E60-80734B7DDABA}" srcOrd="4" destOrd="0" parTransId="{BD63D23A-10A6-42F1-A657-D76C87F25D05}" sibTransId="{91C11CDE-5D98-4828-8B27-CB261F75947D}"/>
    <dgm:cxn modelId="{C9617721-0DDB-42E6-BAEB-5B5382DB15D7}" srcId="{5AFC728C-70F1-4798-90A5-E99AF7D5B98B}" destId="{430C04F3-CDDF-482B-8644-2211A6D7F07F}" srcOrd="0" destOrd="0" parTransId="{41CC5DAB-BDCF-4E49-BCCB-DD3CB0355CC0}" sibTransId="{A83ACB26-EFCC-4788-8C51-5AFE2C15D679}"/>
    <dgm:cxn modelId="{28FDE421-3CF5-9E40-BBD2-7BA393FD1E12}" type="presOf" srcId="{430C04F3-CDDF-482B-8644-2211A6D7F07F}" destId="{6B03ADF1-B421-F74C-B812-BD789C5ACDDA}" srcOrd="0" destOrd="0" presId="urn:microsoft.com/office/officeart/2005/8/layout/vList2"/>
    <dgm:cxn modelId="{5C430E2B-F06F-C544-B787-F789A39BF830}" type="presOf" srcId="{A942A122-9CC1-4504-A492-62CD5D375C16}" destId="{1DC246D5-0942-7540-BB36-5C1C140BE85E}" srcOrd="0" destOrd="0" presId="urn:microsoft.com/office/officeart/2005/8/layout/vList2"/>
    <dgm:cxn modelId="{7230522B-0AFD-2241-A674-1D3E92A4D5F3}" type="presOf" srcId="{3CC78A60-A364-4749-9A01-9BE527F962BD}" destId="{D46B03DF-6E64-0F4E-9D11-B2FED5B9E27E}" srcOrd="0" destOrd="0" presId="urn:microsoft.com/office/officeart/2005/8/layout/vList2"/>
    <dgm:cxn modelId="{DD25BA2C-0F8E-4DE9-98CD-BFE67C96D81D}" srcId="{69F8C0E9-02B9-4C93-B667-017A5B0F8212}" destId="{09B2BC49-660F-4FA6-B51A-107F07B1CE05}" srcOrd="0" destOrd="0" parTransId="{3D5655B2-9EEC-4BEA-A8E1-758AAFB7E22A}" sibTransId="{C089B8DA-5164-4253-89D8-86021D8F3198}"/>
    <dgm:cxn modelId="{68A6332F-E916-48D1-971E-F45E18E307ED}" srcId="{A942A122-9CC1-4504-A492-62CD5D375C16}" destId="{E4E6F0A6-3B51-4F27-85B1-C1E84018BE69}" srcOrd="2" destOrd="0" parTransId="{2AD42EA1-6E02-487F-9587-63E514EC741E}" sibTransId="{96032C9F-C8A3-48F9-ADB9-F491AF90B3C3}"/>
    <dgm:cxn modelId="{EE4BDC36-590E-5946-BD32-7E1F448C6B66}" type="presOf" srcId="{F3A7BF20-CACB-44C8-9E60-80734B7DDABA}" destId="{C55F5FA7-883B-4F48-ABFC-353C259842AE}" srcOrd="0" destOrd="0" presId="urn:microsoft.com/office/officeart/2005/8/layout/vList2"/>
    <dgm:cxn modelId="{78760737-29E6-489C-AAB1-C31C2B93ADC1}" srcId="{A942A122-9CC1-4504-A492-62CD5D375C16}" destId="{80F54F8B-63E8-4F53-8184-23FB4F21E304}" srcOrd="1" destOrd="0" parTransId="{C14C9520-2B87-4A77-AE75-0723E4416047}" sibTransId="{C6DD34B4-DE0E-4C05-9E51-7F14D2640965}"/>
    <dgm:cxn modelId="{F057B256-9841-4332-9BC0-F52EC3286521}" srcId="{F3A7BF20-CACB-44C8-9E60-80734B7DDABA}" destId="{DE9DBAF2-6D52-48CE-B067-114EE358217E}" srcOrd="0" destOrd="0" parTransId="{B12617F9-08A2-4C6C-85E5-818E09AD91DC}" sibTransId="{DA11CF91-AF34-4645-858B-1F153A6152D6}"/>
    <dgm:cxn modelId="{FC75AA57-C6FB-407C-9C66-DE2751C0F872}" srcId="{807DF1CE-2CE5-4BE8-BB8B-553F006B7288}" destId="{3CC78A60-A364-4749-9A01-9BE527F962BD}" srcOrd="0" destOrd="0" parTransId="{706FC7C8-9776-4859-A3BE-064F5BA64F24}" sibTransId="{A24F8A22-6D63-4174-AAD0-9242AE3F557C}"/>
    <dgm:cxn modelId="{348D6465-A3F3-1046-B116-7523CE364BB5}" type="presOf" srcId="{69F8C0E9-02B9-4C93-B667-017A5B0F8212}" destId="{858ADD57-F8AA-914D-948B-CC938AFC4759}" srcOrd="0" destOrd="0" presId="urn:microsoft.com/office/officeart/2005/8/layout/vList2"/>
    <dgm:cxn modelId="{D5769A67-FBC4-4CF4-8C22-20345CB3FBA7}" srcId="{A942A122-9CC1-4504-A492-62CD5D375C16}" destId="{69F8C0E9-02B9-4C93-B667-017A5B0F8212}" srcOrd="5" destOrd="0" parTransId="{60F3B465-D29D-45F9-B2EA-75C009449B7B}" sibTransId="{BB0C2B41-33E8-4094-B972-66B0C19FFE4B}"/>
    <dgm:cxn modelId="{6A87FF6A-B3F7-074A-9E29-BD6818CFF8EA}" type="presOf" srcId="{E4E6F0A6-3B51-4F27-85B1-C1E84018BE69}" destId="{A4166025-56A5-F94F-ABDA-8EEB75E026F4}" srcOrd="0" destOrd="0" presId="urn:microsoft.com/office/officeart/2005/8/layout/vList2"/>
    <dgm:cxn modelId="{06F86D75-094D-F74F-A3BD-681193819482}" type="presOf" srcId="{E6136BA3-D044-4E0C-BC81-D15BF2257A9F}" destId="{9B05D5B3-E19A-B44E-A5DD-07B6A02EBAAF}" srcOrd="0" destOrd="0" presId="urn:microsoft.com/office/officeart/2005/8/layout/vList2"/>
    <dgm:cxn modelId="{68187E7A-30C3-4D8B-9519-1A684CC0841C}" srcId="{A942A122-9CC1-4504-A492-62CD5D375C16}" destId="{B98B58E0-CD18-40CE-A308-33B0D0B44275}" srcOrd="6" destOrd="0" parTransId="{AB40F4CB-B62C-4D0C-9A4E-D496AAC01ED4}" sibTransId="{21EB31D0-CFB3-4E89-BC85-692AF582B602}"/>
    <dgm:cxn modelId="{9DA86582-7480-D34D-82FF-6892E527F751}" type="presOf" srcId="{DE9DBAF2-6D52-48CE-B067-114EE358217E}" destId="{850EDA52-2665-6F48-AF84-7E85A7EF875E}" srcOrd="0" destOrd="0" presId="urn:microsoft.com/office/officeart/2005/8/layout/vList2"/>
    <dgm:cxn modelId="{3B38658D-CFED-6F45-AA2C-59DA47B438F7}" type="presOf" srcId="{807DF1CE-2CE5-4BE8-BB8B-553F006B7288}" destId="{8B9DF852-3141-C74B-84AC-E734D5386D7A}" srcOrd="0" destOrd="0" presId="urn:microsoft.com/office/officeart/2005/8/layout/vList2"/>
    <dgm:cxn modelId="{649008A3-3E09-B040-BA27-B00F7013B16A}" type="presOf" srcId="{B98B58E0-CD18-40CE-A308-33B0D0B44275}" destId="{57F63FBD-B4E8-394B-A10B-BB4E6D61B3C6}" srcOrd="0" destOrd="0" presId="urn:microsoft.com/office/officeart/2005/8/layout/vList2"/>
    <dgm:cxn modelId="{57FC7BAA-C2FE-3B41-8E73-73FDBB2F6EF3}" type="presOf" srcId="{5AFC728C-70F1-4798-90A5-E99AF7D5B98B}" destId="{379D5600-443A-854E-849D-8CEE1983836C}" srcOrd="0" destOrd="0" presId="urn:microsoft.com/office/officeart/2005/8/layout/vList2"/>
    <dgm:cxn modelId="{C5318EAD-834C-9841-B2E2-B8645D8FBDF9}" type="presOf" srcId="{67E0584A-B46E-4762-BD08-3779C8346661}" destId="{B92DCAE3-3AA4-7743-8080-F2071BD67498}" srcOrd="0" destOrd="0" presId="urn:microsoft.com/office/officeart/2005/8/layout/vList2"/>
    <dgm:cxn modelId="{8EDC74B0-DAF1-4765-B99C-7D421BAAADB2}" srcId="{A942A122-9CC1-4504-A492-62CD5D375C16}" destId="{5AFC728C-70F1-4798-90A5-E99AF7D5B98B}" srcOrd="3" destOrd="0" parTransId="{9D9152B0-7AE6-4D27-A2D3-7B8902E84791}" sibTransId="{CC176F42-8AA1-4DB9-84A1-BCCD15140A29}"/>
    <dgm:cxn modelId="{9A0BC1BF-4DCE-4DD7-B711-9AD9B86D9E3D}" srcId="{69F8C0E9-02B9-4C93-B667-017A5B0F8212}" destId="{A6C40638-1A5F-470C-8C38-76971E272E09}" srcOrd="1" destOrd="0" parTransId="{77D735B5-9386-4563-92F3-1AE703971266}" sibTransId="{FEF9989E-377A-46AC-B272-FFA1FA274783}"/>
    <dgm:cxn modelId="{8500AACA-57CA-488F-B202-6253D6AD6AFA}" srcId="{E4E6F0A6-3B51-4F27-85B1-C1E84018BE69}" destId="{67E0584A-B46E-4762-BD08-3779C8346661}" srcOrd="0" destOrd="0" parTransId="{1C7232B7-DBFF-41E5-8199-EB964421DFBF}" sibTransId="{50834FD3-4F0C-4540-8BDE-53B589FFB843}"/>
    <dgm:cxn modelId="{7C9248CF-724F-3747-B03D-C0FDD0300623}" type="presOf" srcId="{80F54F8B-63E8-4F53-8184-23FB4F21E304}" destId="{A4830E09-DE18-0F44-84A9-3A0EF6865716}" srcOrd="0" destOrd="0" presId="urn:microsoft.com/office/officeart/2005/8/layout/vList2"/>
    <dgm:cxn modelId="{BD277CE0-0C21-4749-8F40-CF414E3C01B7}" type="presOf" srcId="{A6C40638-1A5F-470C-8C38-76971E272E09}" destId="{AFEC5CDD-AD01-6942-9C6A-D051B7FFC56E}" srcOrd="0" destOrd="1" presId="urn:microsoft.com/office/officeart/2005/8/layout/vList2"/>
    <dgm:cxn modelId="{12B2AFE5-D184-4234-A099-C2F90B541932}" srcId="{A942A122-9CC1-4504-A492-62CD5D375C16}" destId="{807DF1CE-2CE5-4BE8-BB8B-553F006B7288}" srcOrd="0" destOrd="0" parTransId="{45F902A1-BD4B-4A8E-89A1-D86E7C2F6EA4}" sibTransId="{C158FA9D-91FD-4F00-BF61-3370018192BB}"/>
    <dgm:cxn modelId="{887FA9CC-34F7-9148-A1E3-C835821A97C4}" type="presParOf" srcId="{1DC246D5-0942-7540-BB36-5C1C140BE85E}" destId="{8B9DF852-3141-C74B-84AC-E734D5386D7A}" srcOrd="0" destOrd="0" presId="urn:microsoft.com/office/officeart/2005/8/layout/vList2"/>
    <dgm:cxn modelId="{B74318D5-DBC7-1346-A5D7-A962DF021B31}" type="presParOf" srcId="{1DC246D5-0942-7540-BB36-5C1C140BE85E}" destId="{D46B03DF-6E64-0F4E-9D11-B2FED5B9E27E}" srcOrd="1" destOrd="0" presId="urn:microsoft.com/office/officeart/2005/8/layout/vList2"/>
    <dgm:cxn modelId="{5AB59C4F-168A-AB4D-9F4F-B43E363DEFBE}" type="presParOf" srcId="{1DC246D5-0942-7540-BB36-5C1C140BE85E}" destId="{A4830E09-DE18-0F44-84A9-3A0EF6865716}" srcOrd="2" destOrd="0" presId="urn:microsoft.com/office/officeart/2005/8/layout/vList2"/>
    <dgm:cxn modelId="{0BE994CB-E80A-E241-9E29-AD4EF5268CCE}" type="presParOf" srcId="{1DC246D5-0942-7540-BB36-5C1C140BE85E}" destId="{9B05D5B3-E19A-B44E-A5DD-07B6A02EBAAF}" srcOrd="3" destOrd="0" presId="urn:microsoft.com/office/officeart/2005/8/layout/vList2"/>
    <dgm:cxn modelId="{D8ED65E0-DFB8-3046-B918-0D05105D13DE}" type="presParOf" srcId="{1DC246D5-0942-7540-BB36-5C1C140BE85E}" destId="{A4166025-56A5-F94F-ABDA-8EEB75E026F4}" srcOrd="4" destOrd="0" presId="urn:microsoft.com/office/officeart/2005/8/layout/vList2"/>
    <dgm:cxn modelId="{E171278A-4593-D64F-938F-FBFF7699B0F5}" type="presParOf" srcId="{1DC246D5-0942-7540-BB36-5C1C140BE85E}" destId="{B92DCAE3-3AA4-7743-8080-F2071BD67498}" srcOrd="5" destOrd="0" presId="urn:microsoft.com/office/officeart/2005/8/layout/vList2"/>
    <dgm:cxn modelId="{8FA22E5D-16B8-FF4A-83AF-E66C02BAF132}" type="presParOf" srcId="{1DC246D5-0942-7540-BB36-5C1C140BE85E}" destId="{379D5600-443A-854E-849D-8CEE1983836C}" srcOrd="6" destOrd="0" presId="urn:microsoft.com/office/officeart/2005/8/layout/vList2"/>
    <dgm:cxn modelId="{89E5E0B3-37C8-E342-A350-032E04A54D7E}" type="presParOf" srcId="{1DC246D5-0942-7540-BB36-5C1C140BE85E}" destId="{6B03ADF1-B421-F74C-B812-BD789C5ACDDA}" srcOrd="7" destOrd="0" presId="urn:microsoft.com/office/officeart/2005/8/layout/vList2"/>
    <dgm:cxn modelId="{18FF5F10-BD4A-B741-9C6B-4F30B2C006FC}" type="presParOf" srcId="{1DC246D5-0942-7540-BB36-5C1C140BE85E}" destId="{C55F5FA7-883B-4F48-ABFC-353C259842AE}" srcOrd="8" destOrd="0" presId="urn:microsoft.com/office/officeart/2005/8/layout/vList2"/>
    <dgm:cxn modelId="{AF4DA497-A3A4-5A42-9756-D3B02CD55450}" type="presParOf" srcId="{1DC246D5-0942-7540-BB36-5C1C140BE85E}" destId="{850EDA52-2665-6F48-AF84-7E85A7EF875E}" srcOrd="9" destOrd="0" presId="urn:microsoft.com/office/officeart/2005/8/layout/vList2"/>
    <dgm:cxn modelId="{59EE0D1C-5D58-7C44-96AB-D2DC4F7DBE67}" type="presParOf" srcId="{1DC246D5-0942-7540-BB36-5C1C140BE85E}" destId="{858ADD57-F8AA-914D-948B-CC938AFC4759}" srcOrd="10" destOrd="0" presId="urn:microsoft.com/office/officeart/2005/8/layout/vList2"/>
    <dgm:cxn modelId="{3CA56248-A118-7B46-B93C-AC3B098DCA4E}" type="presParOf" srcId="{1DC246D5-0942-7540-BB36-5C1C140BE85E}" destId="{AFEC5CDD-AD01-6942-9C6A-D051B7FFC56E}" srcOrd="11" destOrd="0" presId="urn:microsoft.com/office/officeart/2005/8/layout/vList2"/>
    <dgm:cxn modelId="{6DC9E4AE-CB73-0248-8A20-50948E7A0881}" type="presParOf" srcId="{1DC246D5-0942-7540-BB36-5C1C140BE85E}" destId="{57F63FBD-B4E8-394B-A10B-BB4E6D61B3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42A122-9CC1-4504-A492-62CD5D375C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7DF1CE-2CE5-4BE8-BB8B-553F006B7288}">
      <dgm:prSet/>
      <dgm:spPr/>
      <dgm:t>
        <a:bodyPr/>
        <a:lstStyle/>
        <a:p>
          <a:r>
            <a:rPr lang="en-US" b="1" dirty="0"/>
            <a:t>Applications</a:t>
          </a:r>
          <a:endParaRPr lang="en-US" dirty="0"/>
        </a:p>
      </dgm:t>
    </dgm:pt>
    <dgm:pt modelId="{45F902A1-BD4B-4A8E-89A1-D86E7C2F6EA4}" type="parTrans" cxnId="{12B2AFE5-D184-4234-A099-C2F90B541932}">
      <dgm:prSet/>
      <dgm:spPr/>
      <dgm:t>
        <a:bodyPr/>
        <a:lstStyle/>
        <a:p>
          <a:endParaRPr lang="en-US"/>
        </a:p>
      </dgm:t>
    </dgm:pt>
    <dgm:pt modelId="{C158FA9D-91FD-4F00-BF61-3370018192BB}" type="sibTrans" cxnId="{12B2AFE5-D184-4234-A099-C2F90B541932}">
      <dgm:prSet/>
      <dgm:spPr/>
      <dgm:t>
        <a:bodyPr/>
        <a:lstStyle/>
        <a:p>
          <a:endParaRPr lang="en-US"/>
        </a:p>
      </dgm:t>
    </dgm:pt>
    <dgm:pt modelId="{3CC78A60-A364-4749-9A01-9BE527F962BD}">
      <dgm:prSet/>
      <dgm:spPr/>
      <dgm:t>
        <a:bodyPr/>
        <a:lstStyle/>
        <a:p>
          <a:r>
            <a:rPr lang="en-US"/>
            <a:t>fairness-aware data mining applications</a:t>
          </a:r>
        </a:p>
      </dgm:t>
    </dgm:pt>
    <dgm:pt modelId="{706FC7C8-9776-4859-A3BE-064F5BA64F24}" type="parTrans" cxnId="{FC75AA57-C6FB-407C-9C66-DE2751C0F872}">
      <dgm:prSet/>
      <dgm:spPr/>
      <dgm:t>
        <a:bodyPr/>
        <a:lstStyle/>
        <a:p>
          <a:endParaRPr lang="en-US"/>
        </a:p>
      </dgm:t>
    </dgm:pt>
    <dgm:pt modelId="{A24F8A22-6D63-4174-AAD0-9242AE3F557C}" type="sibTrans" cxnId="{FC75AA57-C6FB-407C-9C66-DE2751C0F872}">
      <dgm:prSet/>
      <dgm:spPr/>
      <dgm:t>
        <a:bodyPr/>
        <a:lstStyle/>
        <a:p>
          <a:endParaRPr lang="en-US"/>
        </a:p>
      </dgm:t>
    </dgm:pt>
    <dgm:pt modelId="{80F54F8B-63E8-4F53-8184-23FB4F21E304}">
      <dgm:prSet/>
      <dgm:spPr/>
      <dgm:t>
        <a:bodyPr/>
        <a:lstStyle/>
        <a:p>
          <a:r>
            <a:rPr lang="en-US" b="1"/>
            <a:t>Difficulty in Fairness-aware Data Mining</a:t>
          </a:r>
          <a:endParaRPr lang="en-US"/>
        </a:p>
      </dgm:t>
    </dgm:pt>
    <dgm:pt modelId="{C14C9520-2B87-4A77-AE75-0723E4416047}" type="parTrans" cxnId="{78760737-29E6-489C-AAB1-C31C2B93ADC1}">
      <dgm:prSet/>
      <dgm:spPr/>
      <dgm:t>
        <a:bodyPr/>
        <a:lstStyle/>
        <a:p>
          <a:endParaRPr lang="en-US"/>
        </a:p>
      </dgm:t>
    </dgm:pt>
    <dgm:pt modelId="{C6DD34B4-DE0E-4C05-9E51-7F14D2640965}" type="sibTrans" cxnId="{78760737-29E6-489C-AAB1-C31C2B93ADC1}">
      <dgm:prSet/>
      <dgm:spPr/>
      <dgm:t>
        <a:bodyPr/>
        <a:lstStyle/>
        <a:p>
          <a:endParaRPr lang="en-US"/>
        </a:p>
      </dgm:t>
    </dgm:pt>
    <dgm:pt modelId="{E6136BA3-D044-4E0C-BC81-D15BF2257A9F}">
      <dgm:prSet/>
      <dgm:spPr/>
      <dgm:t>
        <a:bodyPr/>
        <a:lstStyle/>
        <a:p>
          <a:r>
            <a:rPr lang="en-US"/>
            <a:t>Calders-Verwer’s discrimination score, red-lining effect</a:t>
          </a:r>
        </a:p>
      </dgm:t>
    </dgm:pt>
    <dgm:pt modelId="{55A84987-9B1F-4732-8468-B66B03B6CC4D}" type="parTrans" cxnId="{DAC76218-AD54-4D8A-8435-2068858B1D30}">
      <dgm:prSet/>
      <dgm:spPr/>
      <dgm:t>
        <a:bodyPr/>
        <a:lstStyle/>
        <a:p>
          <a:endParaRPr lang="en-US"/>
        </a:p>
      </dgm:t>
    </dgm:pt>
    <dgm:pt modelId="{941412CA-2F24-4452-944A-4D4F96416A29}" type="sibTrans" cxnId="{DAC76218-AD54-4D8A-8435-2068858B1D30}">
      <dgm:prSet/>
      <dgm:spPr/>
      <dgm:t>
        <a:bodyPr/>
        <a:lstStyle/>
        <a:p>
          <a:endParaRPr lang="en-US"/>
        </a:p>
      </dgm:t>
    </dgm:pt>
    <dgm:pt modelId="{E4E6F0A6-3B51-4F27-85B1-C1E84018BE69}">
      <dgm:prSet/>
      <dgm:spPr/>
      <dgm:t>
        <a:bodyPr/>
        <a:lstStyle/>
        <a:p>
          <a:r>
            <a:rPr lang="en-US" b="1"/>
            <a:t>Fairness-aware Classification</a:t>
          </a:r>
          <a:endParaRPr lang="en-US"/>
        </a:p>
      </dgm:t>
    </dgm:pt>
    <dgm:pt modelId="{2AD42EA1-6E02-487F-9587-63E514EC741E}" type="parTrans" cxnId="{68A6332F-E916-48D1-971E-F45E18E307ED}">
      <dgm:prSet/>
      <dgm:spPr/>
      <dgm:t>
        <a:bodyPr/>
        <a:lstStyle/>
        <a:p>
          <a:endParaRPr lang="en-US"/>
        </a:p>
      </dgm:t>
    </dgm:pt>
    <dgm:pt modelId="{96032C9F-C8A3-48F9-ADB9-F491AF90B3C3}" type="sibTrans" cxnId="{68A6332F-E916-48D1-971E-F45E18E307ED}">
      <dgm:prSet/>
      <dgm:spPr/>
      <dgm:t>
        <a:bodyPr/>
        <a:lstStyle/>
        <a:p>
          <a:endParaRPr lang="en-US"/>
        </a:p>
      </dgm:t>
    </dgm:pt>
    <dgm:pt modelId="{67E0584A-B46E-4762-BD08-3779C8346661}">
      <dgm:prSet/>
      <dgm:spPr/>
      <dgm:t>
        <a:bodyPr/>
        <a:lstStyle/>
        <a:p>
          <a:r>
            <a:rPr lang="en-US"/>
            <a:t>fairness-aware classification, three types of prejudices</a:t>
          </a:r>
        </a:p>
      </dgm:t>
    </dgm:pt>
    <dgm:pt modelId="{1C7232B7-DBFF-41E5-8199-EB964421DFBF}" type="parTrans" cxnId="{8500AACA-57CA-488F-B202-6253D6AD6AFA}">
      <dgm:prSet/>
      <dgm:spPr/>
      <dgm:t>
        <a:bodyPr/>
        <a:lstStyle/>
        <a:p>
          <a:endParaRPr lang="en-US"/>
        </a:p>
      </dgm:t>
    </dgm:pt>
    <dgm:pt modelId="{50834FD3-4F0C-4540-8BDE-53B589FFB843}" type="sibTrans" cxnId="{8500AACA-57CA-488F-B202-6253D6AD6AFA}">
      <dgm:prSet/>
      <dgm:spPr/>
      <dgm:t>
        <a:bodyPr/>
        <a:lstStyle/>
        <a:p>
          <a:endParaRPr lang="en-US"/>
        </a:p>
      </dgm:t>
    </dgm:pt>
    <dgm:pt modelId="{5AFC728C-70F1-4798-90A5-E99AF7D5B98B}">
      <dgm:prSet/>
      <dgm:spPr/>
      <dgm:t>
        <a:bodyPr/>
        <a:lstStyle/>
        <a:p>
          <a:r>
            <a:rPr lang="en-US" b="1"/>
            <a:t>Methods</a:t>
          </a:r>
          <a:endParaRPr lang="en-US"/>
        </a:p>
      </dgm:t>
    </dgm:pt>
    <dgm:pt modelId="{9D9152B0-7AE6-4D27-A2D3-7B8902E84791}" type="parTrans" cxnId="{8EDC74B0-DAF1-4765-B99C-7D421BAAADB2}">
      <dgm:prSet/>
      <dgm:spPr/>
      <dgm:t>
        <a:bodyPr/>
        <a:lstStyle/>
        <a:p>
          <a:endParaRPr lang="en-US"/>
        </a:p>
      </dgm:t>
    </dgm:pt>
    <dgm:pt modelId="{CC176F42-8AA1-4DB9-84A1-BCCD15140A29}" type="sibTrans" cxnId="{8EDC74B0-DAF1-4765-B99C-7D421BAAADB2}">
      <dgm:prSet/>
      <dgm:spPr/>
      <dgm:t>
        <a:bodyPr/>
        <a:lstStyle/>
        <a:p>
          <a:endParaRPr lang="en-US"/>
        </a:p>
      </dgm:t>
    </dgm:pt>
    <dgm:pt modelId="{430C04F3-CDDF-482B-8644-2211A6D7F07F}">
      <dgm:prSet/>
      <dgm:spPr/>
      <dgm:t>
        <a:bodyPr/>
        <a:lstStyle/>
        <a:p>
          <a:r>
            <a:rPr lang="en-US"/>
            <a:t>prejudice remover regularizer, Calders-Verwer’s 2-naïve-Bayes</a:t>
          </a:r>
        </a:p>
      </dgm:t>
    </dgm:pt>
    <dgm:pt modelId="{41CC5DAB-BDCF-4E49-BCCB-DD3CB0355CC0}" type="parTrans" cxnId="{C9617721-0DDB-42E6-BAEB-5B5382DB15D7}">
      <dgm:prSet/>
      <dgm:spPr/>
      <dgm:t>
        <a:bodyPr/>
        <a:lstStyle/>
        <a:p>
          <a:endParaRPr lang="en-US"/>
        </a:p>
      </dgm:t>
    </dgm:pt>
    <dgm:pt modelId="{A83ACB26-EFCC-4788-8C51-5AFE2C15D679}" type="sibTrans" cxnId="{C9617721-0DDB-42E6-BAEB-5B5382DB15D7}">
      <dgm:prSet/>
      <dgm:spPr/>
      <dgm:t>
        <a:bodyPr/>
        <a:lstStyle/>
        <a:p>
          <a:endParaRPr lang="en-US"/>
        </a:p>
      </dgm:t>
    </dgm:pt>
    <dgm:pt modelId="{F3A7BF20-CACB-44C8-9E60-80734B7DDABA}">
      <dgm:prSet/>
      <dgm:spPr/>
      <dgm:t>
        <a:bodyPr/>
        <a:lstStyle/>
        <a:p>
          <a:r>
            <a:rPr lang="en-US" b="1"/>
            <a:t>Experiments</a:t>
          </a:r>
          <a:endParaRPr lang="en-US"/>
        </a:p>
      </dgm:t>
    </dgm:pt>
    <dgm:pt modelId="{BD63D23A-10A6-42F1-A657-D76C87F25D05}" type="parTrans" cxnId="{63F5D11B-3548-4B97-9451-D790B0117295}">
      <dgm:prSet/>
      <dgm:spPr/>
      <dgm:t>
        <a:bodyPr/>
        <a:lstStyle/>
        <a:p>
          <a:endParaRPr lang="en-US"/>
        </a:p>
      </dgm:t>
    </dgm:pt>
    <dgm:pt modelId="{91C11CDE-5D98-4828-8B27-CB261F75947D}" type="sibTrans" cxnId="{63F5D11B-3548-4B97-9451-D790B0117295}">
      <dgm:prSet/>
      <dgm:spPr/>
      <dgm:t>
        <a:bodyPr/>
        <a:lstStyle/>
        <a:p>
          <a:endParaRPr lang="en-US"/>
        </a:p>
      </dgm:t>
    </dgm:pt>
    <dgm:pt modelId="{DE9DBAF2-6D52-48CE-B067-114EE358217E}">
      <dgm:prSet/>
      <dgm:spPr/>
      <dgm:t>
        <a:bodyPr/>
        <a:lstStyle/>
        <a:p>
          <a:r>
            <a:rPr lang="en-US"/>
            <a:t>experimental results on Calders&amp;Verwer’s data and synthetic data</a:t>
          </a:r>
        </a:p>
      </dgm:t>
    </dgm:pt>
    <dgm:pt modelId="{B12617F9-08A2-4C6C-85E5-818E09AD91DC}" type="parTrans" cxnId="{F057B256-9841-4332-9BC0-F52EC3286521}">
      <dgm:prSet/>
      <dgm:spPr/>
      <dgm:t>
        <a:bodyPr/>
        <a:lstStyle/>
        <a:p>
          <a:endParaRPr lang="en-US"/>
        </a:p>
      </dgm:t>
    </dgm:pt>
    <dgm:pt modelId="{DA11CF91-AF34-4645-858B-1F153A6152D6}" type="sibTrans" cxnId="{F057B256-9841-4332-9BC0-F52EC3286521}">
      <dgm:prSet/>
      <dgm:spPr/>
      <dgm:t>
        <a:bodyPr/>
        <a:lstStyle/>
        <a:p>
          <a:endParaRPr lang="en-US"/>
        </a:p>
      </dgm:t>
    </dgm:pt>
    <dgm:pt modelId="{69F8C0E9-02B9-4C93-B667-017A5B0F8212}">
      <dgm:prSet/>
      <dgm:spPr/>
      <dgm:t>
        <a:bodyPr/>
        <a:lstStyle/>
        <a:p>
          <a:r>
            <a:rPr lang="en-US" b="1"/>
            <a:t>Related Work</a:t>
          </a:r>
          <a:endParaRPr lang="en-US"/>
        </a:p>
      </dgm:t>
    </dgm:pt>
    <dgm:pt modelId="{60F3B465-D29D-45F9-B2EA-75C009449B7B}" type="parTrans" cxnId="{D5769A67-FBC4-4CF4-8C22-20345CB3FBA7}">
      <dgm:prSet/>
      <dgm:spPr/>
      <dgm:t>
        <a:bodyPr/>
        <a:lstStyle/>
        <a:p>
          <a:endParaRPr lang="en-US"/>
        </a:p>
      </dgm:t>
    </dgm:pt>
    <dgm:pt modelId="{BB0C2B41-33E8-4094-B972-66B0C19FFE4B}" type="sibTrans" cxnId="{D5769A67-FBC4-4CF4-8C22-20345CB3FBA7}">
      <dgm:prSet/>
      <dgm:spPr/>
      <dgm:t>
        <a:bodyPr/>
        <a:lstStyle/>
        <a:p>
          <a:endParaRPr lang="en-US"/>
        </a:p>
      </dgm:t>
    </dgm:pt>
    <dgm:pt modelId="{09B2BC49-660F-4FA6-B51A-107F07B1CE05}">
      <dgm:prSet/>
      <dgm:spPr/>
      <dgm:t>
        <a:bodyPr/>
        <a:lstStyle/>
        <a:p>
          <a:r>
            <a:rPr lang="en-US"/>
            <a:t>privacy-preserving data mining, detection of unfair decisions,</a:t>
          </a:r>
        </a:p>
      </dgm:t>
    </dgm:pt>
    <dgm:pt modelId="{3D5655B2-9EEC-4BEA-A8E1-758AAFB7E22A}" type="parTrans" cxnId="{DD25BA2C-0F8E-4DE9-98CD-BFE67C96D81D}">
      <dgm:prSet/>
      <dgm:spPr/>
      <dgm:t>
        <a:bodyPr/>
        <a:lstStyle/>
        <a:p>
          <a:endParaRPr lang="en-US"/>
        </a:p>
      </dgm:t>
    </dgm:pt>
    <dgm:pt modelId="{C089B8DA-5164-4253-89D8-86021D8F3198}" type="sibTrans" cxnId="{DD25BA2C-0F8E-4DE9-98CD-BFE67C96D81D}">
      <dgm:prSet/>
      <dgm:spPr/>
      <dgm:t>
        <a:bodyPr/>
        <a:lstStyle/>
        <a:p>
          <a:endParaRPr lang="en-US"/>
        </a:p>
      </dgm:t>
    </dgm:pt>
    <dgm:pt modelId="{A6C40638-1A5F-470C-8C38-76971E272E09}">
      <dgm:prSet/>
      <dgm:spPr/>
      <dgm:t>
        <a:bodyPr/>
        <a:lstStyle/>
        <a:p>
          <a:r>
            <a:rPr lang="en-US"/>
            <a:t>explainability, fairness-aware data publication</a:t>
          </a:r>
        </a:p>
      </dgm:t>
    </dgm:pt>
    <dgm:pt modelId="{77D735B5-9386-4563-92F3-1AE703971266}" type="parTrans" cxnId="{9A0BC1BF-4DCE-4DD7-B711-9AD9B86D9E3D}">
      <dgm:prSet/>
      <dgm:spPr/>
      <dgm:t>
        <a:bodyPr/>
        <a:lstStyle/>
        <a:p>
          <a:endParaRPr lang="en-US"/>
        </a:p>
      </dgm:t>
    </dgm:pt>
    <dgm:pt modelId="{FEF9989E-377A-46AC-B272-FFA1FA274783}" type="sibTrans" cxnId="{9A0BC1BF-4DCE-4DD7-B711-9AD9B86D9E3D}">
      <dgm:prSet/>
      <dgm:spPr/>
      <dgm:t>
        <a:bodyPr/>
        <a:lstStyle/>
        <a:p>
          <a:endParaRPr lang="en-US"/>
        </a:p>
      </dgm:t>
    </dgm:pt>
    <dgm:pt modelId="{B98B58E0-CD18-40CE-A308-33B0D0B44275}">
      <dgm:prSet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Conclusion</a:t>
          </a:r>
          <a:endParaRPr lang="en-US" dirty="0">
            <a:solidFill>
              <a:schemeClr val="accent2"/>
            </a:solidFill>
          </a:endParaRPr>
        </a:p>
      </dgm:t>
    </dgm:pt>
    <dgm:pt modelId="{AB40F4CB-B62C-4D0C-9A4E-D496AAC01ED4}" type="parTrans" cxnId="{68187E7A-30C3-4D8B-9519-1A684CC0841C}">
      <dgm:prSet/>
      <dgm:spPr/>
      <dgm:t>
        <a:bodyPr/>
        <a:lstStyle/>
        <a:p>
          <a:endParaRPr lang="en-US"/>
        </a:p>
      </dgm:t>
    </dgm:pt>
    <dgm:pt modelId="{21EB31D0-CFB3-4E89-BC85-692AF582B602}" type="sibTrans" cxnId="{68187E7A-30C3-4D8B-9519-1A684CC0841C}">
      <dgm:prSet/>
      <dgm:spPr/>
      <dgm:t>
        <a:bodyPr/>
        <a:lstStyle/>
        <a:p>
          <a:endParaRPr lang="en-US"/>
        </a:p>
      </dgm:t>
    </dgm:pt>
    <dgm:pt modelId="{1DC246D5-0942-7540-BB36-5C1C140BE85E}" type="pres">
      <dgm:prSet presAssocID="{A942A122-9CC1-4504-A492-62CD5D375C16}" presName="linear" presStyleCnt="0">
        <dgm:presLayoutVars>
          <dgm:animLvl val="lvl"/>
          <dgm:resizeHandles val="exact"/>
        </dgm:presLayoutVars>
      </dgm:prSet>
      <dgm:spPr/>
    </dgm:pt>
    <dgm:pt modelId="{8B9DF852-3141-C74B-84AC-E734D5386D7A}" type="pres">
      <dgm:prSet presAssocID="{807DF1CE-2CE5-4BE8-BB8B-553F006B72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6B03DF-6E64-0F4E-9D11-B2FED5B9E27E}" type="pres">
      <dgm:prSet presAssocID="{807DF1CE-2CE5-4BE8-BB8B-553F006B7288}" presName="childText" presStyleLbl="revTx" presStyleIdx="0" presStyleCnt="6">
        <dgm:presLayoutVars>
          <dgm:bulletEnabled val="1"/>
        </dgm:presLayoutVars>
      </dgm:prSet>
      <dgm:spPr/>
    </dgm:pt>
    <dgm:pt modelId="{A4830E09-DE18-0F44-84A9-3A0EF6865716}" type="pres">
      <dgm:prSet presAssocID="{80F54F8B-63E8-4F53-8184-23FB4F21E3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05D5B3-E19A-B44E-A5DD-07B6A02EBAAF}" type="pres">
      <dgm:prSet presAssocID="{80F54F8B-63E8-4F53-8184-23FB4F21E304}" presName="childText" presStyleLbl="revTx" presStyleIdx="1" presStyleCnt="6">
        <dgm:presLayoutVars>
          <dgm:bulletEnabled val="1"/>
        </dgm:presLayoutVars>
      </dgm:prSet>
      <dgm:spPr/>
    </dgm:pt>
    <dgm:pt modelId="{A4166025-56A5-F94F-ABDA-8EEB75E026F4}" type="pres">
      <dgm:prSet presAssocID="{E4E6F0A6-3B51-4F27-85B1-C1E84018BE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2DCAE3-3AA4-7743-8080-F2071BD67498}" type="pres">
      <dgm:prSet presAssocID="{E4E6F0A6-3B51-4F27-85B1-C1E84018BE69}" presName="childText" presStyleLbl="revTx" presStyleIdx="2" presStyleCnt="6">
        <dgm:presLayoutVars>
          <dgm:bulletEnabled val="1"/>
        </dgm:presLayoutVars>
      </dgm:prSet>
      <dgm:spPr/>
    </dgm:pt>
    <dgm:pt modelId="{379D5600-443A-854E-849D-8CEE1983836C}" type="pres">
      <dgm:prSet presAssocID="{5AFC728C-70F1-4798-90A5-E99AF7D5B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03ADF1-B421-F74C-B812-BD789C5ACDDA}" type="pres">
      <dgm:prSet presAssocID="{5AFC728C-70F1-4798-90A5-E99AF7D5B98B}" presName="childText" presStyleLbl="revTx" presStyleIdx="3" presStyleCnt="6">
        <dgm:presLayoutVars>
          <dgm:bulletEnabled val="1"/>
        </dgm:presLayoutVars>
      </dgm:prSet>
      <dgm:spPr/>
    </dgm:pt>
    <dgm:pt modelId="{C55F5FA7-883B-4F48-ABFC-353C259842AE}" type="pres">
      <dgm:prSet presAssocID="{F3A7BF20-CACB-44C8-9E60-80734B7DDA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0EDA52-2665-6F48-AF84-7E85A7EF875E}" type="pres">
      <dgm:prSet presAssocID="{F3A7BF20-CACB-44C8-9E60-80734B7DDABA}" presName="childText" presStyleLbl="revTx" presStyleIdx="4" presStyleCnt="6">
        <dgm:presLayoutVars>
          <dgm:bulletEnabled val="1"/>
        </dgm:presLayoutVars>
      </dgm:prSet>
      <dgm:spPr/>
    </dgm:pt>
    <dgm:pt modelId="{858ADD57-F8AA-914D-948B-CC938AFC4759}" type="pres">
      <dgm:prSet presAssocID="{69F8C0E9-02B9-4C93-B667-017A5B0F82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EC5CDD-AD01-6942-9C6A-D051B7FFC56E}" type="pres">
      <dgm:prSet presAssocID="{69F8C0E9-02B9-4C93-B667-017A5B0F8212}" presName="childText" presStyleLbl="revTx" presStyleIdx="5" presStyleCnt="6">
        <dgm:presLayoutVars>
          <dgm:bulletEnabled val="1"/>
        </dgm:presLayoutVars>
      </dgm:prSet>
      <dgm:spPr/>
    </dgm:pt>
    <dgm:pt modelId="{57F63FBD-B4E8-394B-A10B-BB4E6D61B3C6}" type="pres">
      <dgm:prSet presAssocID="{B98B58E0-CD18-40CE-A308-33B0D0B442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8E3808-F36F-174B-BFB8-CD75478843BB}" type="presOf" srcId="{09B2BC49-660F-4FA6-B51A-107F07B1CE05}" destId="{AFEC5CDD-AD01-6942-9C6A-D051B7FFC56E}" srcOrd="0" destOrd="0" presId="urn:microsoft.com/office/officeart/2005/8/layout/vList2"/>
    <dgm:cxn modelId="{DAC76218-AD54-4D8A-8435-2068858B1D30}" srcId="{80F54F8B-63E8-4F53-8184-23FB4F21E304}" destId="{E6136BA3-D044-4E0C-BC81-D15BF2257A9F}" srcOrd="0" destOrd="0" parTransId="{55A84987-9B1F-4732-8468-B66B03B6CC4D}" sibTransId="{941412CA-2F24-4452-944A-4D4F96416A29}"/>
    <dgm:cxn modelId="{63F5D11B-3548-4B97-9451-D790B0117295}" srcId="{A942A122-9CC1-4504-A492-62CD5D375C16}" destId="{F3A7BF20-CACB-44C8-9E60-80734B7DDABA}" srcOrd="4" destOrd="0" parTransId="{BD63D23A-10A6-42F1-A657-D76C87F25D05}" sibTransId="{91C11CDE-5D98-4828-8B27-CB261F75947D}"/>
    <dgm:cxn modelId="{C9617721-0DDB-42E6-BAEB-5B5382DB15D7}" srcId="{5AFC728C-70F1-4798-90A5-E99AF7D5B98B}" destId="{430C04F3-CDDF-482B-8644-2211A6D7F07F}" srcOrd="0" destOrd="0" parTransId="{41CC5DAB-BDCF-4E49-BCCB-DD3CB0355CC0}" sibTransId="{A83ACB26-EFCC-4788-8C51-5AFE2C15D679}"/>
    <dgm:cxn modelId="{28FDE421-3CF5-9E40-BBD2-7BA393FD1E12}" type="presOf" srcId="{430C04F3-CDDF-482B-8644-2211A6D7F07F}" destId="{6B03ADF1-B421-F74C-B812-BD789C5ACDDA}" srcOrd="0" destOrd="0" presId="urn:microsoft.com/office/officeart/2005/8/layout/vList2"/>
    <dgm:cxn modelId="{5C430E2B-F06F-C544-B787-F789A39BF830}" type="presOf" srcId="{A942A122-9CC1-4504-A492-62CD5D375C16}" destId="{1DC246D5-0942-7540-BB36-5C1C140BE85E}" srcOrd="0" destOrd="0" presId="urn:microsoft.com/office/officeart/2005/8/layout/vList2"/>
    <dgm:cxn modelId="{7230522B-0AFD-2241-A674-1D3E92A4D5F3}" type="presOf" srcId="{3CC78A60-A364-4749-9A01-9BE527F962BD}" destId="{D46B03DF-6E64-0F4E-9D11-B2FED5B9E27E}" srcOrd="0" destOrd="0" presId="urn:microsoft.com/office/officeart/2005/8/layout/vList2"/>
    <dgm:cxn modelId="{DD25BA2C-0F8E-4DE9-98CD-BFE67C96D81D}" srcId="{69F8C0E9-02B9-4C93-B667-017A5B0F8212}" destId="{09B2BC49-660F-4FA6-B51A-107F07B1CE05}" srcOrd="0" destOrd="0" parTransId="{3D5655B2-9EEC-4BEA-A8E1-758AAFB7E22A}" sibTransId="{C089B8DA-5164-4253-89D8-86021D8F3198}"/>
    <dgm:cxn modelId="{68A6332F-E916-48D1-971E-F45E18E307ED}" srcId="{A942A122-9CC1-4504-A492-62CD5D375C16}" destId="{E4E6F0A6-3B51-4F27-85B1-C1E84018BE69}" srcOrd="2" destOrd="0" parTransId="{2AD42EA1-6E02-487F-9587-63E514EC741E}" sibTransId="{96032C9F-C8A3-48F9-ADB9-F491AF90B3C3}"/>
    <dgm:cxn modelId="{EE4BDC36-590E-5946-BD32-7E1F448C6B66}" type="presOf" srcId="{F3A7BF20-CACB-44C8-9E60-80734B7DDABA}" destId="{C55F5FA7-883B-4F48-ABFC-353C259842AE}" srcOrd="0" destOrd="0" presId="urn:microsoft.com/office/officeart/2005/8/layout/vList2"/>
    <dgm:cxn modelId="{78760737-29E6-489C-AAB1-C31C2B93ADC1}" srcId="{A942A122-9CC1-4504-A492-62CD5D375C16}" destId="{80F54F8B-63E8-4F53-8184-23FB4F21E304}" srcOrd="1" destOrd="0" parTransId="{C14C9520-2B87-4A77-AE75-0723E4416047}" sibTransId="{C6DD34B4-DE0E-4C05-9E51-7F14D2640965}"/>
    <dgm:cxn modelId="{F057B256-9841-4332-9BC0-F52EC3286521}" srcId="{F3A7BF20-CACB-44C8-9E60-80734B7DDABA}" destId="{DE9DBAF2-6D52-48CE-B067-114EE358217E}" srcOrd="0" destOrd="0" parTransId="{B12617F9-08A2-4C6C-85E5-818E09AD91DC}" sibTransId="{DA11CF91-AF34-4645-858B-1F153A6152D6}"/>
    <dgm:cxn modelId="{FC75AA57-C6FB-407C-9C66-DE2751C0F872}" srcId="{807DF1CE-2CE5-4BE8-BB8B-553F006B7288}" destId="{3CC78A60-A364-4749-9A01-9BE527F962BD}" srcOrd="0" destOrd="0" parTransId="{706FC7C8-9776-4859-A3BE-064F5BA64F24}" sibTransId="{A24F8A22-6D63-4174-AAD0-9242AE3F557C}"/>
    <dgm:cxn modelId="{348D6465-A3F3-1046-B116-7523CE364BB5}" type="presOf" srcId="{69F8C0E9-02B9-4C93-B667-017A5B0F8212}" destId="{858ADD57-F8AA-914D-948B-CC938AFC4759}" srcOrd="0" destOrd="0" presId="urn:microsoft.com/office/officeart/2005/8/layout/vList2"/>
    <dgm:cxn modelId="{D5769A67-FBC4-4CF4-8C22-20345CB3FBA7}" srcId="{A942A122-9CC1-4504-A492-62CD5D375C16}" destId="{69F8C0E9-02B9-4C93-B667-017A5B0F8212}" srcOrd="5" destOrd="0" parTransId="{60F3B465-D29D-45F9-B2EA-75C009449B7B}" sibTransId="{BB0C2B41-33E8-4094-B972-66B0C19FFE4B}"/>
    <dgm:cxn modelId="{6A87FF6A-B3F7-074A-9E29-BD6818CFF8EA}" type="presOf" srcId="{E4E6F0A6-3B51-4F27-85B1-C1E84018BE69}" destId="{A4166025-56A5-F94F-ABDA-8EEB75E026F4}" srcOrd="0" destOrd="0" presId="urn:microsoft.com/office/officeart/2005/8/layout/vList2"/>
    <dgm:cxn modelId="{06F86D75-094D-F74F-A3BD-681193819482}" type="presOf" srcId="{E6136BA3-D044-4E0C-BC81-D15BF2257A9F}" destId="{9B05D5B3-E19A-B44E-A5DD-07B6A02EBAAF}" srcOrd="0" destOrd="0" presId="urn:microsoft.com/office/officeart/2005/8/layout/vList2"/>
    <dgm:cxn modelId="{68187E7A-30C3-4D8B-9519-1A684CC0841C}" srcId="{A942A122-9CC1-4504-A492-62CD5D375C16}" destId="{B98B58E0-CD18-40CE-A308-33B0D0B44275}" srcOrd="6" destOrd="0" parTransId="{AB40F4CB-B62C-4D0C-9A4E-D496AAC01ED4}" sibTransId="{21EB31D0-CFB3-4E89-BC85-692AF582B602}"/>
    <dgm:cxn modelId="{9DA86582-7480-D34D-82FF-6892E527F751}" type="presOf" srcId="{DE9DBAF2-6D52-48CE-B067-114EE358217E}" destId="{850EDA52-2665-6F48-AF84-7E85A7EF875E}" srcOrd="0" destOrd="0" presId="urn:microsoft.com/office/officeart/2005/8/layout/vList2"/>
    <dgm:cxn modelId="{3B38658D-CFED-6F45-AA2C-59DA47B438F7}" type="presOf" srcId="{807DF1CE-2CE5-4BE8-BB8B-553F006B7288}" destId="{8B9DF852-3141-C74B-84AC-E734D5386D7A}" srcOrd="0" destOrd="0" presId="urn:microsoft.com/office/officeart/2005/8/layout/vList2"/>
    <dgm:cxn modelId="{649008A3-3E09-B040-BA27-B00F7013B16A}" type="presOf" srcId="{B98B58E0-CD18-40CE-A308-33B0D0B44275}" destId="{57F63FBD-B4E8-394B-A10B-BB4E6D61B3C6}" srcOrd="0" destOrd="0" presId="urn:microsoft.com/office/officeart/2005/8/layout/vList2"/>
    <dgm:cxn modelId="{57FC7BAA-C2FE-3B41-8E73-73FDBB2F6EF3}" type="presOf" srcId="{5AFC728C-70F1-4798-90A5-E99AF7D5B98B}" destId="{379D5600-443A-854E-849D-8CEE1983836C}" srcOrd="0" destOrd="0" presId="urn:microsoft.com/office/officeart/2005/8/layout/vList2"/>
    <dgm:cxn modelId="{C5318EAD-834C-9841-B2E2-B8645D8FBDF9}" type="presOf" srcId="{67E0584A-B46E-4762-BD08-3779C8346661}" destId="{B92DCAE3-3AA4-7743-8080-F2071BD67498}" srcOrd="0" destOrd="0" presId="urn:microsoft.com/office/officeart/2005/8/layout/vList2"/>
    <dgm:cxn modelId="{8EDC74B0-DAF1-4765-B99C-7D421BAAADB2}" srcId="{A942A122-9CC1-4504-A492-62CD5D375C16}" destId="{5AFC728C-70F1-4798-90A5-E99AF7D5B98B}" srcOrd="3" destOrd="0" parTransId="{9D9152B0-7AE6-4D27-A2D3-7B8902E84791}" sibTransId="{CC176F42-8AA1-4DB9-84A1-BCCD15140A29}"/>
    <dgm:cxn modelId="{9A0BC1BF-4DCE-4DD7-B711-9AD9B86D9E3D}" srcId="{69F8C0E9-02B9-4C93-B667-017A5B0F8212}" destId="{A6C40638-1A5F-470C-8C38-76971E272E09}" srcOrd="1" destOrd="0" parTransId="{77D735B5-9386-4563-92F3-1AE703971266}" sibTransId="{FEF9989E-377A-46AC-B272-FFA1FA274783}"/>
    <dgm:cxn modelId="{8500AACA-57CA-488F-B202-6253D6AD6AFA}" srcId="{E4E6F0A6-3B51-4F27-85B1-C1E84018BE69}" destId="{67E0584A-B46E-4762-BD08-3779C8346661}" srcOrd="0" destOrd="0" parTransId="{1C7232B7-DBFF-41E5-8199-EB964421DFBF}" sibTransId="{50834FD3-4F0C-4540-8BDE-53B589FFB843}"/>
    <dgm:cxn modelId="{7C9248CF-724F-3747-B03D-C0FDD0300623}" type="presOf" srcId="{80F54F8B-63E8-4F53-8184-23FB4F21E304}" destId="{A4830E09-DE18-0F44-84A9-3A0EF6865716}" srcOrd="0" destOrd="0" presId="urn:microsoft.com/office/officeart/2005/8/layout/vList2"/>
    <dgm:cxn modelId="{BD277CE0-0C21-4749-8F40-CF414E3C01B7}" type="presOf" srcId="{A6C40638-1A5F-470C-8C38-76971E272E09}" destId="{AFEC5CDD-AD01-6942-9C6A-D051B7FFC56E}" srcOrd="0" destOrd="1" presId="urn:microsoft.com/office/officeart/2005/8/layout/vList2"/>
    <dgm:cxn modelId="{12B2AFE5-D184-4234-A099-C2F90B541932}" srcId="{A942A122-9CC1-4504-A492-62CD5D375C16}" destId="{807DF1CE-2CE5-4BE8-BB8B-553F006B7288}" srcOrd="0" destOrd="0" parTransId="{45F902A1-BD4B-4A8E-89A1-D86E7C2F6EA4}" sibTransId="{C158FA9D-91FD-4F00-BF61-3370018192BB}"/>
    <dgm:cxn modelId="{887FA9CC-34F7-9148-A1E3-C835821A97C4}" type="presParOf" srcId="{1DC246D5-0942-7540-BB36-5C1C140BE85E}" destId="{8B9DF852-3141-C74B-84AC-E734D5386D7A}" srcOrd="0" destOrd="0" presId="urn:microsoft.com/office/officeart/2005/8/layout/vList2"/>
    <dgm:cxn modelId="{B74318D5-DBC7-1346-A5D7-A962DF021B31}" type="presParOf" srcId="{1DC246D5-0942-7540-BB36-5C1C140BE85E}" destId="{D46B03DF-6E64-0F4E-9D11-B2FED5B9E27E}" srcOrd="1" destOrd="0" presId="urn:microsoft.com/office/officeart/2005/8/layout/vList2"/>
    <dgm:cxn modelId="{5AB59C4F-168A-AB4D-9F4F-B43E363DEFBE}" type="presParOf" srcId="{1DC246D5-0942-7540-BB36-5C1C140BE85E}" destId="{A4830E09-DE18-0F44-84A9-3A0EF6865716}" srcOrd="2" destOrd="0" presId="urn:microsoft.com/office/officeart/2005/8/layout/vList2"/>
    <dgm:cxn modelId="{0BE994CB-E80A-E241-9E29-AD4EF5268CCE}" type="presParOf" srcId="{1DC246D5-0942-7540-BB36-5C1C140BE85E}" destId="{9B05D5B3-E19A-B44E-A5DD-07B6A02EBAAF}" srcOrd="3" destOrd="0" presId="urn:microsoft.com/office/officeart/2005/8/layout/vList2"/>
    <dgm:cxn modelId="{D8ED65E0-DFB8-3046-B918-0D05105D13DE}" type="presParOf" srcId="{1DC246D5-0942-7540-BB36-5C1C140BE85E}" destId="{A4166025-56A5-F94F-ABDA-8EEB75E026F4}" srcOrd="4" destOrd="0" presId="urn:microsoft.com/office/officeart/2005/8/layout/vList2"/>
    <dgm:cxn modelId="{E171278A-4593-D64F-938F-FBFF7699B0F5}" type="presParOf" srcId="{1DC246D5-0942-7540-BB36-5C1C140BE85E}" destId="{B92DCAE3-3AA4-7743-8080-F2071BD67498}" srcOrd="5" destOrd="0" presId="urn:microsoft.com/office/officeart/2005/8/layout/vList2"/>
    <dgm:cxn modelId="{8FA22E5D-16B8-FF4A-83AF-E66C02BAF132}" type="presParOf" srcId="{1DC246D5-0942-7540-BB36-5C1C140BE85E}" destId="{379D5600-443A-854E-849D-8CEE1983836C}" srcOrd="6" destOrd="0" presId="urn:microsoft.com/office/officeart/2005/8/layout/vList2"/>
    <dgm:cxn modelId="{89E5E0B3-37C8-E342-A350-032E04A54D7E}" type="presParOf" srcId="{1DC246D5-0942-7540-BB36-5C1C140BE85E}" destId="{6B03ADF1-B421-F74C-B812-BD789C5ACDDA}" srcOrd="7" destOrd="0" presId="urn:microsoft.com/office/officeart/2005/8/layout/vList2"/>
    <dgm:cxn modelId="{18FF5F10-BD4A-B741-9C6B-4F30B2C006FC}" type="presParOf" srcId="{1DC246D5-0942-7540-BB36-5C1C140BE85E}" destId="{C55F5FA7-883B-4F48-ABFC-353C259842AE}" srcOrd="8" destOrd="0" presId="urn:microsoft.com/office/officeart/2005/8/layout/vList2"/>
    <dgm:cxn modelId="{AF4DA497-A3A4-5A42-9756-D3B02CD55450}" type="presParOf" srcId="{1DC246D5-0942-7540-BB36-5C1C140BE85E}" destId="{850EDA52-2665-6F48-AF84-7E85A7EF875E}" srcOrd="9" destOrd="0" presId="urn:microsoft.com/office/officeart/2005/8/layout/vList2"/>
    <dgm:cxn modelId="{59EE0D1C-5D58-7C44-96AB-D2DC4F7DBE67}" type="presParOf" srcId="{1DC246D5-0942-7540-BB36-5C1C140BE85E}" destId="{858ADD57-F8AA-914D-948B-CC938AFC4759}" srcOrd="10" destOrd="0" presId="urn:microsoft.com/office/officeart/2005/8/layout/vList2"/>
    <dgm:cxn modelId="{3CA56248-A118-7B46-B93C-AC3B098DCA4E}" type="presParOf" srcId="{1DC246D5-0942-7540-BB36-5C1C140BE85E}" destId="{AFEC5CDD-AD01-6942-9C6A-D051B7FFC56E}" srcOrd="11" destOrd="0" presId="urn:microsoft.com/office/officeart/2005/8/layout/vList2"/>
    <dgm:cxn modelId="{6DC9E4AE-CB73-0248-8A20-50948E7A0881}" type="presParOf" srcId="{1DC246D5-0942-7540-BB36-5C1C140BE85E}" destId="{57F63FBD-B4E8-394B-A10B-BB4E6D61B3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ECD20-C887-0E4F-80C7-CBFCFBD0CD2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C31C5A-56CD-7E46-B66A-BCADCDA704E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Elimination of Discrimination</a:t>
          </a:r>
        </a:p>
      </dgm:t>
    </dgm:pt>
    <dgm:pt modelId="{E471F3CC-1E3F-964D-BAA5-FAB8883AF260}" type="parTrans" cxnId="{2058C913-3515-E248-8A99-3374BF5FA8CA}">
      <dgm:prSet/>
      <dgm:spPr/>
      <dgm:t>
        <a:bodyPr/>
        <a:lstStyle/>
        <a:p>
          <a:endParaRPr lang="en-US"/>
        </a:p>
      </dgm:t>
    </dgm:pt>
    <dgm:pt modelId="{56E183F9-061A-654E-B6B6-22C5D07CF2E3}" type="sibTrans" cxnId="{2058C913-3515-E248-8A99-3374BF5FA8CA}">
      <dgm:prSet/>
      <dgm:spPr/>
      <dgm:t>
        <a:bodyPr/>
        <a:lstStyle/>
        <a:p>
          <a:endParaRPr lang="en-US"/>
        </a:p>
      </dgm:t>
    </dgm:pt>
    <dgm:pt modelId="{ED1B43D2-6D92-0440-B24D-EBCCDD0A1C18}">
      <dgm:prSet phldrT="[Text]"/>
      <dgm:spPr/>
      <dgm:t>
        <a:bodyPr/>
        <a:lstStyle/>
        <a:p>
          <a:r>
            <a:rPr lang="en-US" dirty="0"/>
            <a:t>Information Neutral Recommender System</a:t>
          </a:r>
        </a:p>
      </dgm:t>
    </dgm:pt>
    <dgm:pt modelId="{1D1B0545-8CA4-114D-A079-71FBC7D18FDB}" type="parTrans" cxnId="{450F0414-D687-6845-BF48-EE9C992159D3}">
      <dgm:prSet/>
      <dgm:spPr/>
      <dgm:t>
        <a:bodyPr/>
        <a:lstStyle/>
        <a:p>
          <a:endParaRPr lang="en-US"/>
        </a:p>
      </dgm:t>
    </dgm:pt>
    <dgm:pt modelId="{39305B7E-FCB9-AE43-9F03-53326DC141D7}" type="sibTrans" cxnId="{450F0414-D687-6845-BF48-EE9C992159D3}">
      <dgm:prSet/>
      <dgm:spPr/>
      <dgm:t>
        <a:bodyPr/>
        <a:lstStyle/>
        <a:p>
          <a:endParaRPr lang="en-US"/>
        </a:p>
      </dgm:t>
    </dgm:pt>
    <dgm:pt modelId="{1BD75B89-217D-A645-8627-23218EBA6C4F}">
      <dgm:prSet/>
      <dgm:spPr/>
      <dgm:t>
        <a:bodyPr/>
        <a:lstStyle/>
        <a:p>
          <a:r>
            <a:rPr lang="en-US" dirty="0"/>
            <a:t>ex. credit scoring, insurance rating, employment application</a:t>
          </a:r>
        </a:p>
      </dgm:t>
    </dgm:pt>
    <dgm:pt modelId="{17971CD9-8FA2-B241-ADD5-A45C51241663}" type="parTrans" cxnId="{B96E710F-5A1A-B846-9D47-50B6B207AFC1}">
      <dgm:prSet/>
      <dgm:spPr/>
      <dgm:t>
        <a:bodyPr/>
        <a:lstStyle/>
        <a:p>
          <a:endParaRPr lang="en-US"/>
        </a:p>
      </dgm:t>
    </dgm:pt>
    <dgm:pt modelId="{83AFAADE-5E07-C048-BAC9-539002507469}" type="sibTrans" cxnId="{B96E710F-5A1A-B846-9D47-50B6B207AFC1}">
      <dgm:prSet/>
      <dgm:spPr/>
      <dgm:t>
        <a:bodyPr/>
        <a:lstStyle/>
        <a:p>
          <a:endParaRPr lang="en-US"/>
        </a:p>
      </dgm:t>
    </dgm:pt>
    <dgm:pt modelId="{A2710C62-6293-854F-9261-BB9178B112B6}">
      <dgm:prSet/>
      <dgm:spPr/>
      <dgm:t>
        <a:bodyPr/>
        <a:lstStyle/>
        <a:p>
          <a:r>
            <a:rPr lang="en-US" dirty="0"/>
            <a:t>socially sensitive information</a:t>
          </a:r>
          <a:r>
            <a:rPr lang="en-US" altLang="zh-CN" dirty="0"/>
            <a:t>:</a:t>
          </a:r>
          <a:r>
            <a:rPr lang="zh-CN" altLang="en-US" dirty="0"/>
            <a:t> </a:t>
          </a:r>
          <a:r>
            <a:rPr lang="en-US" altLang="zh-CN" dirty="0"/>
            <a:t>gender,</a:t>
          </a:r>
          <a:r>
            <a:rPr lang="zh-CN" altLang="en-US" dirty="0"/>
            <a:t> </a:t>
          </a:r>
          <a:r>
            <a:rPr lang="en-US" altLang="zh-CN" dirty="0"/>
            <a:t>religion,</a:t>
          </a:r>
          <a:r>
            <a:rPr lang="zh-CN" altLang="en-US" dirty="0"/>
            <a:t> </a:t>
          </a:r>
          <a:r>
            <a:rPr lang="en-US" altLang="zh-CN" dirty="0"/>
            <a:t>race</a:t>
          </a:r>
          <a:endParaRPr lang="en-US" dirty="0"/>
        </a:p>
      </dgm:t>
    </dgm:pt>
    <dgm:pt modelId="{2B71C974-3EDB-4243-A08B-50C9A03E65CD}" type="parTrans" cxnId="{675C53A5-6843-FB4F-B267-913BF89889AC}">
      <dgm:prSet/>
      <dgm:spPr/>
      <dgm:t>
        <a:bodyPr/>
        <a:lstStyle/>
        <a:p>
          <a:endParaRPr lang="en-US"/>
        </a:p>
      </dgm:t>
    </dgm:pt>
    <dgm:pt modelId="{8C51024E-0BC2-A24D-85A9-69CD0BBCA14C}" type="sibTrans" cxnId="{675C53A5-6843-FB4F-B267-913BF89889AC}">
      <dgm:prSet/>
      <dgm:spPr/>
      <dgm:t>
        <a:bodyPr/>
        <a:lstStyle/>
        <a:p>
          <a:endParaRPr lang="en-US"/>
        </a:p>
      </dgm:t>
    </dgm:pt>
    <dgm:pt modelId="{311BD482-D215-374F-A6B0-D7C0051A1D41}">
      <dgm:prSet/>
      <dgm:spPr/>
      <dgm:t>
        <a:bodyPr/>
        <a:lstStyle/>
        <a:p>
          <a:r>
            <a:rPr lang="en-US" altLang="zh-CN" dirty="0"/>
            <a:t>Social</a:t>
          </a:r>
          <a:r>
            <a:rPr lang="zh-CN" altLang="en-US" dirty="0"/>
            <a:t> </a:t>
          </a:r>
          <a:r>
            <a:rPr lang="en-US" altLang="zh-CN" dirty="0"/>
            <a:t>media</a:t>
          </a:r>
          <a:r>
            <a:rPr lang="zh-CN" altLang="en-US" dirty="0"/>
            <a:t> </a:t>
          </a:r>
          <a:r>
            <a:rPr lang="en-US" dirty="0"/>
            <a:t>make</a:t>
          </a:r>
          <a:r>
            <a:rPr lang="zh-CN" altLang="en-US" dirty="0"/>
            <a:t> </a:t>
          </a:r>
          <a:r>
            <a:rPr lang="en-US" dirty="0"/>
            <a:t>biased recommendations</a:t>
          </a:r>
          <a:r>
            <a:rPr lang="zh-CN" altLang="en-US" dirty="0"/>
            <a:t> </a:t>
          </a:r>
          <a:r>
            <a:rPr lang="en-US" altLang="zh-CN" dirty="0"/>
            <a:t>ex.</a:t>
          </a:r>
          <a:r>
            <a:rPr lang="zh-CN" altLang="en-US" dirty="0"/>
            <a:t> </a:t>
          </a:r>
          <a:r>
            <a:rPr lang="en-US" dirty="0"/>
            <a:t>conservative or progressive</a:t>
          </a:r>
          <a:r>
            <a:rPr lang="zh-CN" altLang="en-US" dirty="0"/>
            <a:t> </a:t>
          </a:r>
          <a:r>
            <a:rPr lang="en-US" altLang="zh-CN" dirty="0"/>
            <a:t>people</a:t>
          </a:r>
          <a:r>
            <a:rPr lang="zh-CN" altLang="en-US" dirty="0"/>
            <a:t> </a:t>
          </a:r>
          <a:endParaRPr lang="en-US" dirty="0"/>
        </a:p>
      </dgm:t>
    </dgm:pt>
    <dgm:pt modelId="{4E48549E-CCD6-3548-AD95-BB7EF6C5ABDD}" type="parTrans" cxnId="{31CBF897-E442-384B-B61F-B48541E91F27}">
      <dgm:prSet/>
      <dgm:spPr/>
      <dgm:t>
        <a:bodyPr/>
        <a:lstStyle/>
        <a:p>
          <a:endParaRPr lang="en-US"/>
        </a:p>
      </dgm:t>
    </dgm:pt>
    <dgm:pt modelId="{AEB20D95-B2FC-764C-9D38-BC15D6506759}" type="sibTrans" cxnId="{31CBF897-E442-384B-B61F-B48541E91F27}">
      <dgm:prSet/>
      <dgm:spPr/>
      <dgm:t>
        <a:bodyPr/>
        <a:lstStyle/>
        <a:p>
          <a:endParaRPr lang="en-US"/>
        </a:p>
      </dgm:t>
    </dgm:pt>
    <dgm:pt modelId="{20999983-FF01-A247-8AEE-EE12559ACD0E}" type="pres">
      <dgm:prSet presAssocID="{75FECD20-C887-0E4F-80C7-CBFCFBD0CD21}" presName="linear" presStyleCnt="0">
        <dgm:presLayoutVars>
          <dgm:dir/>
          <dgm:animLvl val="lvl"/>
          <dgm:resizeHandles val="exact"/>
        </dgm:presLayoutVars>
      </dgm:prSet>
      <dgm:spPr/>
    </dgm:pt>
    <dgm:pt modelId="{52E8CD8B-A7D3-2A49-88EB-A0940C5C5B5F}" type="pres">
      <dgm:prSet presAssocID="{54C31C5A-56CD-7E46-B66A-BCADCDA704E3}" presName="parentLin" presStyleCnt="0"/>
      <dgm:spPr/>
    </dgm:pt>
    <dgm:pt modelId="{C371572B-7051-574D-B51F-A93426FE9CD1}" type="pres">
      <dgm:prSet presAssocID="{54C31C5A-56CD-7E46-B66A-BCADCDA704E3}" presName="parentLeftMargin" presStyleLbl="node1" presStyleIdx="0" presStyleCnt="2"/>
      <dgm:spPr/>
    </dgm:pt>
    <dgm:pt modelId="{84C7C944-5521-F648-B30C-1CDF1C173636}" type="pres">
      <dgm:prSet presAssocID="{54C31C5A-56CD-7E46-B66A-BCADCDA704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5B7865-080D-FC4C-8475-46803BC85C94}" type="pres">
      <dgm:prSet presAssocID="{54C31C5A-56CD-7E46-B66A-BCADCDA704E3}" presName="negativeSpace" presStyleCnt="0"/>
      <dgm:spPr/>
    </dgm:pt>
    <dgm:pt modelId="{4CFEE1CA-0738-CA40-9155-CC6F0B0E4D8C}" type="pres">
      <dgm:prSet presAssocID="{54C31C5A-56CD-7E46-B66A-BCADCDA704E3}" presName="childText" presStyleLbl="conFgAcc1" presStyleIdx="0" presStyleCnt="2">
        <dgm:presLayoutVars>
          <dgm:bulletEnabled val="1"/>
        </dgm:presLayoutVars>
      </dgm:prSet>
      <dgm:spPr/>
    </dgm:pt>
    <dgm:pt modelId="{36048747-36D1-5E44-BCB5-1FA52038B7C0}" type="pres">
      <dgm:prSet presAssocID="{56E183F9-061A-654E-B6B6-22C5D07CF2E3}" presName="spaceBetweenRectangles" presStyleCnt="0"/>
      <dgm:spPr/>
    </dgm:pt>
    <dgm:pt modelId="{1ECC13C2-6C37-8546-A3F3-64637CD4EBDD}" type="pres">
      <dgm:prSet presAssocID="{ED1B43D2-6D92-0440-B24D-EBCCDD0A1C18}" presName="parentLin" presStyleCnt="0"/>
      <dgm:spPr/>
    </dgm:pt>
    <dgm:pt modelId="{7B69811E-3142-D646-9421-F68512E9E275}" type="pres">
      <dgm:prSet presAssocID="{ED1B43D2-6D92-0440-B24D-EBCCDD0A1C18}" presName="parentLeftMargin" presStyleLbl="node1" presStyleIdx="0" presStyleCnt="2"/>
      <dgm:spPr/>
    </dgm:pt>
    <dgm:pt modelId="{01D42164-A961-7046-ABD1-E9F119E53FD9}" type="pres">
      <dgm:prSet presAssocID="{ED1B43D2-6D92-0440-B24D-EBCCDD0A1C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E9C419-8237-FD40-99A5-8EA3C42F3F3A}" type="pres">
      <dgm:prSet presAssocID="{ED1B43D2-6D92-0440-B24D-EBCCDD0A1C18}" presName="negativeSpace" presStyleCnt="0"/>
      <dgm:spPr/>
    </dgm:pt>
    <dgm:pt modelId="{A6310DCF-4680-6A43-856B-EDD014222043}" type="pres">
      <dgm:prSet presAssocID="{ED1B43D2-6D92-0440-B24D-EBCCDD0A1C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7F6109-FC57-FF45-B534-C98D17BFF97B}" type="presOf" srcId="{A2710C62-6293-854F-9261-BB9178B112B6}" destId="{4CFEE1CA-0738-CA40-9155-CC6F0B0E4D8C}" srcOrd="0" destOrd="1" presId="urn:microsoft.com/office/officeart/2005/8/layout/list1"/>
    <dgm:cxn modelId="{92ABA60C-9FE9-204A-8147-75A961C03E42}" type="presOf" srcId="{75FECD20-C887-0E4F-80C7-CBFCFBD0CD21}" destId="{20999983-FF01-A247-8AEE-EE12559ACD0E}" srcOrd="0" destOrd="0" presId="urn:microsoft.com/office/officeart/2005/8/layout/list1"/>
    <dgm:cxn modelId="{B96E710F-5A1A-B846-9D47-50B6B207AFC1}" srcId="{54C31C5A-56CD-7E46-B66A-BCADCDA704E3}" destId="{1BD75B89-217D-A645-8627-23218EBA6C4F}" srcOrd="0" destOrd="0" parTransId="{17971CD9-8FA2-B241-ADD5-A45C51241663}" sibTransId="{83AFAADE-5E07-C048-BAC9-539002507469}"/>
    <dgm:cxn modelId="{2058C913-3515-E248-8A99-3374BF5FA8CA}" srcId="{75FECD20-C887-0E4F-80C7-CBFCFBD0CD21}" destId="{54C31C5A-56CD-7E46-B66A-BCADCDA704E3}" srcOrd="0" destOrd="0" parTransId="{E471F3CC-1E3F-964D-BAA5-FAB8883AF260}" sibTransId="{56E183F9-061A-654E-B6B6-22C5D07CF2E3}"/>
    <dgm:cxn modelId="{450F0414-D687-6845-BF48-EE9C992159D3}" srcId="{75FECD20-C887-0E4F-80C7-CBFCFBD0CD21}" destId="{ED1B43D2-6D92-0440-B24D-EBCCDD0A1C18}" srcOrd="1" destOrd="0" parTransId="{1D1B0545-8CA4-114D-A079-71FBC7D18FDB}" sibTransId="{39305B7E-FCB9-AE43-9F03-53326DC141D7}"/>
    <dgm:cxn modelId="{90FABE17-60E0-1F41-A598-1614C74D1E61}" type="presOf" srcId="{ED1B43D2-6D92-0440-B24D-EBCCDD0A1C18}" destId="{01D42164-A961-7046-ABD1-E9F119E53FD9}" srcOrd="1" destOrd="0" presId="urn:microsoft.com/office/officeart/2005/8/layout/list1"/>
    <dgm:cxn modelId="{9F9EDB1C-3984-CD4B-AE30-8415745ABE9F}" type="presOf" srcId="{ED1B43D2-6D92-0440-B24D-EBCCDD0A1C18}" destId="{7B69811E-3142-D646-9421-F68512E9E275}" srcOrd="0" destOrd="0" presId="urn:microsoft.com/office/officeart/2005/8/layout/list1"/>
    <dgm:cxn modelId="{0C708043-7AC3-7747-A306-0D09613B33CF}" type="presOf" srcId="{54C31C5A-56CD-7E46-B66A-BCADCDA704E3}" destId="{84C7C944-5521-F648-B30C-1CDF1C173636}" srcOrd="1" destOrd="0" presId="urn:microsoft.com/office/officeart/2005/8/layout/list1"/>
    <dgm:cxn modelId="{C5947557-8398-7A40-9D5D-B4BE4F0FAB79}" type="presOf" srcId="{1BD75B89-217D-A645-8627-23218EBA6C4F}" destId="{4CFEE1CA-0738-CA40-9155-CC6F0B0E4D8C}" srcOrd="0" destOrd="0" presId="urn:microsoft.com/office/officeart/2005/8/layout/list1"/>
    <dgm:cxn modelId="{31CBF897-E442-384B-B61F-B48541E91F27}" srcId="{ED1B43D2-6D92-0440-B24D-EBCCDD0A1C18}" destId="{311BD482-D215-374F-A6B0-D7C0051A1D41}" srcOrd="0" destOrd="0" parTransId="{4E48549E-CCD6-3548-AD95-BB7EF6C5ABDD}" sibTransId="{AEB20D95-B2FC-764C-9D38-BC15D6506759}"/>
    <dgm:cxn modelId="{6EC8189F-C1B7-E64E-9A3D-046143740C21}" type="presOf" srcId="{54C31C5A-56CD-7E46-B66A-BCADCDA704E3}" destId="{C371572B-7051-574D-B51F-A93426FE9CD1}" srcOrd="0" destOrd="0" presId="urn:microsoft.com/office/officeart/2005/8/layout/list1"/>
    <dgm:cxn modelId="{675C53A5-6843-FB4F-B267-913BF89889AC}" srcId="{54C31C5A-56CD-7E46-B66A-BCADCDA704E3}" destId="{A2710C62-6293-854F-9261-BB9178B112B6}" srcOrd="1" destOrd="0" parTransId="{2B71C974-3EDB-4243-A08B-50C9A03E65CD}" sibTransId="{8C51024E-0BC2-A24D-85A9-69CD0BBCA14C}"/>
    <dgm:cxn modelId="{AA6769CB-B27A-304E-BD74-3B51A8E9AAED}" type="presOf" srcId="{311BD482-D215-374F-A6B0-D7C0051A1D41}" destId="{A6310DCF-4680-6A43-856B-EDD014222043}" srcOrd="0" destOrd="0" presId="urn:microsoft.com/office/officeart/2005/8/layout/list1"/>
    <dgm:cxn modelId="{53569B49-5D7D-464C-8A3C-F9B701736D1A}" type="presParOf" srcId="{20999983-FF01-A247-8AEE-EE12559ACD0E}" destId="{52E8CD8B-A7D3-2A49-88EB-A0940C5C5B5F}" srcOrd="0" destOrd="0" presId="urn:microsoft.com/office/officeart/2005/8/layout/list1"/>
    <dgm:cxn modelId="{65604BCC-0ED9-1A4F-800E-DFF1E5C81120}" type="presParOf" srcId="{52E8CD8B-A7D3-2A49-88EB-A0940C5C5B5F}" destId="{C371572B-7051-574D-B51F-A93426FE9CD1}" srcOrd="0" destOrd="0" presId="urn:microsoft.com/office/officeart/2005/8/layout/list1"/>
    <dgm:cxn modelId="{C3892D21-7C80-CB4E-A10B-77ED8F3F8DC7}" type="presParOf" srcId="{52E8CD8B-A7D3-2A49-88EB-A0940C5C5B5F}" destId="{84C7C944-5521-F648-B30C-1CDF1C173636}" srcOrd="1" destOrd="0" presId="urn:microsoft.com/office/officeart/2005/8/layout/list1"/>
    <dgm:cxn modelId="{124384EF-3853-DA43-945F-A08863295BE4}" type="presParOf" srcId="{20999983-FF01-A247-8AEE-EE12559ACD0E}" destId="{B85B7865-080D-FC4C-8475-46803BC85C94}" srcOrd="1" destOrd="0" presId="urn:microsoft.com/office/officeart/2005/8/layout/list1"/>
    <dgm:cxn modelId="{E8392498-D0A7-C841-810F-DA1B764F6EEE}" type="presParOf" srcId="{20999983-FF01-A247-8AEE-EE12559ACD0E}" destId="{4CFEE1CA-0738-CA40-9155-CC6F0B0E4D8C}" srcOrd="2" destOrd="0" presId="urn:microsoft.com/office/officeart/2005/8/layout/list1"/>
    <dgm:cxn modelId="{2861DC8B-18BD-A346-952B-EC6129E4B4A9}" type="presParOf" srcId="{20999983-FF01-A247-8AEE-EE12559ACD0E}" destId="{36048747-36D1-5E44-BCB5-1FA52038B7C0}" srcOrd="3" destOrd="0" presId="urn:microsoft.com/office/officeart/2005/8/layout/list1"/>
    <dgm:cxn modelId="{9F54C501-C43B-ED42-B339-B24EFC3D4D3D}" type="presParOf" srcId="{20999983-FF01-A247-8AEE-EE12559ACD0E}" destId="{1ECC13C2-6C37-8546-A3F3-64637CD4EBDD}" srcOrd="4" destOrd="0" presId="urn:microsoft.com/office/officeart/2005/8/layout/list1"/>
    <dgm:cxn modelId="{D1E843AA-BBDD-4C4E-A91A-754136C7B04A}" type="presParOf" srcId="{1ECC13C2-6C37-8546-A3F3-64637CD4EBDD}" destId="{7B69811E-3142-D646-9421-F68512E9E275}" srcOrd="0" destOrd="0" presId="urn:microsoft.com/office/officeart/2005/8/layout/list1"/>
    <dgm:cxn modelId="{78B12477-BD11-8A41-BA86-F7EDCE7296B0}" type="presParOf" srcId="{1ECC13C2-6C37-8546-A3F3-64637CD4EBDD}" destId="{01D42164-A961-7046-ABD1-E9F119E53FD9}" srcOrd="1" destOrd="0" presId="urn:microsoft.com/office/officeart/2005/8/layout/list1"/>
    <dgm:cxn modelId="{083E9100-DD4F-DC4B-B63C-259F3EB16360}" type="presParOf" srcId="{20999983-FF01-A247-8AEE-EE12559ACD0E}" destId="{05E9C419-8237-FD40-99A5-8EA3C42F3F3A}" srcOrd="5" destOrd="0" presId="urn:microsoft.com/office/officeart/2005/8/layout/list1"/>
    <dgm:cxn modelId="{C1769346-8A7B-A343-8E9C-B11B5805C289}" type="presParOf" srcId="{20999983-FF01-A247-8AEE-EE12559ACD0E}" destId="{A6310DCF-4680-6A43-856B-EDD0142220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2A122-9CC1-4504-A492-62CD5D375C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7DF1CE-2CE5-4BE8-BB8B-553F006B7288}">
      <dgm:prSet/>
      <dgm:spPr/>
      <dgm:t>
        <a:bodyPr/>
        <a:lstStyle/>
        <a:p>
          <a:r>
            <a:rPr lang="en-US" b="1" dirty="0"/>
            <a:t>Applications</a:t>
          </a:r>
          <a:endParaRPr lang="en-US" dirty="0"/>
        </a:p>
      </dgm:t>
    </dgm:pt>
    <dgm:pt modelId="{45F902A1-BD4B-4A8E-89A1-D86E7C2F6EA4}" type="parTrans" cxnId="{12B2AFE5-D184-4234-A099-C2F90B541932}">
      <dgm:prSet/>
      <dgm:spPr/>
      <dgm:t>
        <a:bodyPr/>
        <a:lstStyle/>
        <a:p>
          <a:endParaRPr lang="en-US"/>
        </a:p>
      </dgm:t>
    </dgm:pt>
    <dgm:pt modelId="{C158FA9D-91FD-4F00-BF61-3370018192BB}" type="sibTrans" cxnId="{12B2AFE5-D184-4234-A099-C2F90B541932}">
      <dgm:prSet/>
      <dgm:spPr/>
      <dgm:t>
        <a:bodyPr/>
        <a:lstStyle/>
        <a:p>
          <a:endParaRPr lang="en-US"/>
        </a:p>
      </dgm:t>
    </dgm:pt>
    <dgm:pt modelId="{3CC78A60-A364-4749-9A01-9BE527F962BD}">
      <dgm:prSet/>
      <dgm:spPr/>
      <dgm:t>
        <a:bodyPr/>
        <a:lstStyle/>
        <a:p>
          <a:r>
            <a:rPr lang="en-US"/>
            <a:t>fairness-aware data mining applications</a:t>
          </a:r>
        </a:p>
      </dgm:t>
    </dgm:pt>
    <dgm:pt modelId="{706FC7C8-9776-4859-A3BE-064F5BA64F24}" type="parTrans" cxnId="{FC75AA57-C6FB-407C-9C66-DE2751C0F872}">
      <dgm:prSet/>
      <dgm:spPr/>
      <dgm:t>
        <a:bodyPr/>
        <a:lstStyle/>
        <a:p>
          <a:endParaRPr lang="en-US"/>
        </a:p>
      </dgm:t>
    </dgm:pt>
    <dgm:pt modelId="{A24F8A22-6D63-4174-AAD0-9242AE3F557C}" type="sibTrans" cxnId="{FC75AA57-C6FB-407C-9C66-DE2751C0F872}">
      <dgm:prSet/>
      <dgm:spPr/>
      <dgm:t>
        <a:bodyPr/>
        <a:lstStyle/>
        <a:p>
          <a:endParaRPr lang="en-US"/>
        </a:p>
      </dgm:t>
    </dgm:pt>
    <dgm:pt modelId="{80F54F8B-63E8-4F53-8184-23FB4F21E304}">
      <dgm:prSet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Difficulty in Fairness-aware Data Mining</a:t>
          </a:r>
          <a:endParaRPr lang="en-US" dirty="0">
            <a:solidFill>
              <a:schemeClr val="accent2"/>
            </a:solidFill>
          </a:endParaRPr>
        </a:p>
      </dgm:t>
    </dgm:pt>
    <dgm:pt modelId="{C14C9520-2B87-4A77-AE75-0723E4416047}" type="parTrans" cxnId="{78760737-29E6-489C-AAB1-C31C2B93ADC1}">
      <dgm:prSet/>
      <dgm:spPr/>
      <dgm:t>
        <a:bodyPr/>
        <a:lstStyle/>
        <a:p>
          <a:endParaRPr lang="en-US"/>
        </a:p>
      </dgm:t>
    </dgm:pt>
    <dgm:pt modelId="{C6DD34B4-DE0E-4C05-9E51-7F14D2640965}" type="sibTrans" cxnId="{78760737-29E6-489C-AAB1-C31C2B93ADC1}">
      <dgm:prSet/>
      <dgm:spPr/>
      <dgm:t>
        <a:bodyPr/>
        <a:lstStyle/>
        <a:p>
          <a:endParaRPr lang="en-US"/>
        </a:p>
      </dgm:t>
    </dgm:pt>
    <dgm:pt modelId="{E6136BA3-D044-4E0C-BC81-D15BF2257A9F}">
      <dgm:prSet/>
      <dgm:spPr/>
      <dgm:t>
        <a:bodyPr/>
        <a:lstStyle/>
        <a:p>
          <a:r>
            <a:rPr lang="en-US" dirty="0" err="1">
              <a:solidFill>
                <a:schemeClr val="accent2"/>
              </a:solidFill>
            </a:rPr>
            <a:t>Calders-Verwer’s</a:t>
          </a:r>
          <a:r>
            <a:rPr lang="en-US" dirty="0">
              <a:solidFill>
                <a:schemeClr val="accent2"/>
              </a:solidFill>
            </a:rPr>
            <a:t> discrimination score, red-lining effect</a:t>
          </a:r>
        </a:p>
      </dgm:t>
    </dgm:pt>
    <dgm:pt modelId="{55A84987-9B1F-4732-8468-B66B03B6CC4D}" type="parTrans" cxnId="{DAC76218-AD54-4D8A-8435-2068858B1D30}">
      <dgm:prSet/>
      <dgm:spPr/>
      <dgm:t>
        <a:bodyPr/>
        <a:lstStyle/>
        <a:p>
          <a:endParaRPr lang="en-US"/>
        </a:p>
      </dgm:t>
    </dgm:pt>
    <dgm:pt modelId="{941412CA-2F24-4452-944A-4D4F96416A29}" type="sibTrans" cxnId="{DAC76218-AD54-4D8A-8435-2068858B1D30}">
      <dgm:prSet/>
      <dgm:spPr/>
      <dgm:t>
        <a:bodyPr/>
        <a:lstStyle/>
        <a:p>
          <a:endParaRPr lang="en-US"/>
        </a:p>
      </dgm:t>
    </dgm:pt>
    <dgm:pt modelId="{E4E6F0A6-3B51-4F27-85B1-C1E84018BE69}">
      <dgm:prSet/>
      <dgm:spPr/>
      <dgm:t>
        <a:bodyPr/>
        <a:lstStyle/>
        <a:p>
          <a:r>
            <a:rPr lang="en-US" b="1"/>
            <a:t>Fairness-aware Classification</a:t>
          </a:r>
          <a:endParaRPr lang="en-US"/>
        </a:p>
      </dgm:t>
    </dgm:pt>
    <dgm:pt modelId="{2AD42EA1-6E02-487F-9587-63E514EC741E}" type="parTrans" cxnId="{68A6332F-E916-48D1-971E-F45E18E307ED}">
      <dgm:prSet/>
      <dgm:spPr/>
      <dgm:t>
        <a:bodyPr/>
        <a:lstStyle/>
        <a:p>
          <a:endParaRPr lang="en-US"/>
        </a:p>
      </dgm:t>
    </dgm:pt>
    <dgm:pt modelId="{96032C9F-C8A3-48F9-ADB9-F491AF90B3C3}" type="sibTrans" cxnId="{68A6332F-E916-48D1-971E-F45E18E307ED}">
      <dgm:prSet/>
      <dgm:spPr/>
      <dgm:t>
        <a:bodyPr/>
        <a:lstStyle/>
        <a:p>
          <a:endParaRPr lang="en-US"/>
        </a:p>
      </dgm:t>
    </dgm:pt>
    <dgm:pt modelId="{67E0584A-B46E-4762-BD08-3779C8346661}">
      <dgm:prSet/>
      <dgm:spPr/>
      <dgm:t>
        <a:bodyPr/>
        <a:lstStyle/>
        <a:p>
          <a:r>
            <a:rPr lang="en-US"/>
            <a:t>fairness-aware classification, three types of prejudices</a:t>
          </a:r>
        </a:p>
      </dgm:t>
    </dgm:pt>
    <dgm:pt modelId="{1C7232B7-DBFF-41E5-8199-EB964421DFBF}" type="parTrans" cxnId="{8500AACA-57CA-488F-B202-6253D6AD6AFA}">
      <dgm:prSet/>
      <dgm:spPr/>
      <dgm:t>
        <a:bodyPr/>
        <a:lstStyle/>
        <a:p>
          <a:endParaRPr lang="en-US"/>
        </a:p>
      </dgm:t>
    </dgm:pt>
    <dgm:pt modelId="{50834FD3-4F0C-4540-8BDE-53B589FFB843}" type="sibTrans" cxnId="{8500AACA-57CA-488F-B202-6253D6AD6AFA}">
      <dgm:prSet/>
      <dgm:spPr/>
      <dgm:t>
        <a:bodyPr/>
        <a:lstStyle/>
        <a:p>
          <a:endParaRPr lang="en-US"/>
        </a:p>
      </dgm:t>
    </dgm:pt>
    <dgm:pt modelId="{5AFC728C-70F1-4798-90A5-E99AF7D5B98B}">
      <dgm:prSet/>
      <dgm:spPr/>
      <dgm:t>
        <a:bodyPr/>
        <a:lstStyle/>
        <a:p>
          <a:r>
            <a:rPr lang="en-US" b="1"/>
            <a:t>Methods</a:t>
          </a:r>
          <a:endParaRPr lang="en-US"/>
        </a:p>
      </dgm:t>
    </dgm:pt>
    <dgm:pt modelId="{9D9152B0-7AE6-4D27-A2D3-7B8902E84791}" type="parTrans" cxnId="{8EDC74B0-DAF1-4765-B99C-7D421BAAADB2}">
      <dgm:prSet/>
      <dgm:spPr/>
      <dgm:t>
        <a:bodyPr/>
        <a:lstStyle/>
        <a:p>
          <a:endParaRPr lang="en-US"/>
        </a:p>
      </dgm:t>
    </dgm:pt>
    <dgm:pt modelId="{CC176F42-8AA1-4DB9-84A1-BCCD15140A29}" type="sibTrans" cxnId="{8EDC74B0-DAF1-4765-B99C-7D421BAAADB2}">
      <dgm:prSet/>
      <dgm:spPr/>
      <dgm:t>
        <a:bodyPr/>
        <a:lstStyle/>
        <a:p>
          <a:endParaRPr lang="en-US"/>
        </a:p>
      </dgm:t>
    </dgm:pt>
    <dgm:pt modelId="{430C04F3-CDDF-482B-8644-2211A6D7F07F}">
      <dgm:prSet/>
      <dgm:spPr/>
      <dgm:t>
        <a:bodyPr/>
        <a:lstStyle/>
        <a:p>
          <a:r>
            <a:rPr lang="en-US"/>
            <a:t>prejudice remover regularizer, Calders-Verwer’s 2-naïve-Bayes</a:t>
          </a:r>
        </a:p>
      </dgm:t>
    </dgm:pt>
    <dgm:pt modelId="{41CC5DAB-BDCF-4E49-BCCB-DD3CB0355CC0}" type="parTrans" cxnId="{C9617721-0DDB-42E6-BAEB-5B5382DB15D7}">
      <dgm:prSet/>
      <dgm:spPr/>
      <dgm:t>
        <a:bodyPr/>
        <a:lstStyle/>
        <a:p>
          <a:endParaRPr lang="en-US"/>
        </a:p>
      </dgm:t>
    </dgm:pt>
    <dgm:pt modelId="{A83ACB26-EFCC-4788-8C51-5AFE2C15D679}" type="sibTrans" cxnId="{C9617721-0DDB-42E6-BAEB-5B5382DB15D7}">
      <dgm:prSet/>
      <dgm:spPr/>
      <dgm:t>
        <a:bodyPr/>
        <a:lstStyle/>
        <a:p>
          <a:endParaRPr lang="en-US"/>
        </a:p>
      </dgm:t>
    </dgm:pt>
    <dgm:pt modelId="{F3A7BF20-CACB-44C8-9E60-80734B7DDABA}">
      <dgm:prSet/>
      <dgm:spPr/>
      <dgm:t>
        <a:bodyPr/>
        <a:lstStyle/>
        <a:p>
          <a:r>
            <a:rPr lang="en-US" b="1"/>
            <a:t>Experiments</a:t>
          </a:r>
          <a:endParaRPr lang="en-US"/>
        </a:p>
      </dgm:t>
    </dgm:pt>
    <dgm:pt modelId="{BD63D23A-10A6-42F1-A657-D76C87F25D05}" type="parTrans" cxnId="{63F5D11B-3548-4B97-9451-D790B0117295}">
      <dgm:prSet/>
      <dgm:spPr/>
      <dgm:t>
        <a:bodyPr/>
        <a:lstStyle/>
        <a:p>
          <a:endParaRPr lang="en-US"/>
        </a:p>
      </dgm:t>
    </dgm:pt>
    <dgm:pt modelId="{91C11CDE-5D98-4828-8B27-CB261F75947D}" type="sibTrans" cxnId="{63F5D11B-3548-4B97-9451-D790B0117295}">
      <dgm:prSet/>
      <dgm:spPr/>
      <dgm:t>
        <a:bodyPr/>
        <a:lstStyle/>
        <a:p>
          <a:endParaRPr lang="en-US"/>
        </a:p>
      </dgm:t>
    </dgm:pt>
    <dgm:pt modelId="{DE9DBAF2-6D52-48CE-B067-114EE358217E}">
      <dgm:prSet/>
      <dgm:spPr/>
      <dgm:t>
        <a:bodyPr/>
        <a:lstStyle/>
        <a:p>
          <a:r>
            <a:rPr lang="en-US"/>
            <a:t>experimental results on Calders&amp;Verwer’s data and synthetic data</a:t>
          </a:r>
        </a:p>
      </dgm:t>
    </dgm:pt>
    <dgm:pt modelId="{B12617F9-08A2-4C6C-85E5-818E09AD91DC}" type="parTrans" cxnId="{F057B256-9841-4332-9BC0-F52EC3286521}">
      <dgm:prSet/>
      <dgm:spPr/>
      <dgm:t>
        <a:bodyPr/>
        <a:lstStyle/>
        <a:p>
          <a:endParaRPr lang="en-US"/>
        </a:p>
      </dgm:t>
    </dgm:pt>
    <dgm:pt modelId="{DA11CF91-AF34-4645-858B-1F153A6152D6}" type="sibTrans" cxnId="{F057B256-9841-4332-9BC0-F52EC3286521}">
      <dgm:prSet/>
      <dgm:spPr/>
      <dgm:t>
        <a:bodyPr/>
        <a:lstStyle/>
        <a:p>
          <a:endParaRPr lang="en-US"/>
        </a:p>
      </dgm:t>
    </dgm:pt>
    <dgm:pt modelId="{69F8C0E9-02B9-4C93-B667-017A5B0F8212}">
      <dgm:prSet/>
      <dgm:spPr/>
      <dgm:t>
        <a:bodyPr/>
        <a:lstStyle/>
        <a:p>
          <a:r>
            <a:rPr lang="en-US" b="1"/>
            <a:t>Related Work</a:t>
          </a:r>
          <a:endParaRPr lang="en-US"/>
        </a:p>
      </dgm:t>
    </dgm:pt>
    <dgm:pt modelId="{60F3B465-D29D-45F9-B2EA-75C009449B7B}" type="parTrans" cxnId="{D5769A67-FBC4-4CF4-8C22-20345CB3FBA7}">
      <dgm:prSet/>
      <dgm:spPr/>
      <dgm:t>
        <a:bodyPr/>
        <a:lstStyle/>
        <a:p>
          <a:endParaRPr lang="en-US"/>
        </a:p>
      </dgm:t>
    </dgm:pt>
    <dgm:pt modelId="{BB0C2B41-33E8-4094-B972-66B0C19FFE4B}" type="sibTrans" cxnId="{D5769A67-FBC4-4CF4-8C22-20345CB3FBA7}">
      <dgm:prSet/>
      <dgm:spPr/>
      <dgm:t>
        <a:bodyPr/>
        <a:lstStyle/>
        <a:p>
          <a:endParaRPr lang="en-US"/>
        </a:p>
      </dgm:t>
    </dgm:pt>
    <dgm:pt modelId="{09B2BC49-660F-4FA6-B51A-107F07B1CE05}">
      <dgm:prSet/>
      <dgm:spPr/>
      <dgm:t>
        <a:bodyPr/>
        <a:lstStyle/>
        <a:p>
          <a:r>
            <a:rPr lang="en-US"/>
            <a:t>privacy-preserving data mining, detection of unfair decisions,</a:t>
          </a:r>
        </a:p>
      </dgm:t>
    </dgm:pt>
    <dgm:pt modelId="{3D5655B2-9EEC-4BEA-A8E1-758AAFB7E22A}" type="parTrans" cxnId="{DD25BA2C-0F8E-4DE9-98CD-BFE67C96D81D}">
      <dgm:prSet/>
      <dgm:spPr/>
      <dgm:t>
        <a:bodyPr/>
        <a:lstStyle/>
        <a:p>
          <a:endParaRPr lang="en-US"/>
        </a:p>
      </dgm:t>
    </dgm:pt>
    <dgm:pt modelId="{C089B8DA-5164-4253-89D8-86021D8F3198}" type="sibTrans" cxnId="{DD25BA2C-0F8E-4DE9-98CD-BFE67C96D81D}">
      <dgm:prSet/>
      <dgm:spPr/>
      <dgm:t>
        <a:bodyPr/>
        <a:lstStyle/>
        <a:p>
          <a:endParaRPr lang="en-US"/>
        </a:p>
      </dgm:t>
    </dgm:pt>
    <dgm:pt modelId="{A6C40638-1A5F-470C-8C38-76971E272E09}">
      <dgm:prSet/>
      <dgm:spPr/>
      <dgm:t>
        <a:bodyPr/>
        <a:lstStyle/>
        <a:p>
          <a:r>
            <a:rPr lang="en-US"/>
            <a:t>explainability, fairness-aware data publication</a:t>
          </a:r>
        </a:p>
      </dgm:t>
    </dgm:pt>
    <dgm:pt modelId="{77D735B5-9386-4563-92F3-1AE703971266}" type="parTrans" cxnId="{9A0BC1BF-4DCE-4DD7-B711-9AD9B86D9E3D}">
      <dgm:prSet/>
      <dgm:spPr/>
      <dgm:t>
        <a:bodyPr/>
        <a:lstStyle/>
        <a:p>
          <a:endParaRPr lang="en-US"/>
        </a:p>
      </dgm:t>
    </dgm:pt>
    <dgm:pt modelId="{FEF9989E-377A-46AC-B272-FFA1FA274783}" type="sibTrans" cxnId="{9A0BC1BF-4DCE-4DD7-B711-9AD9B86D9E3D}">
      <dgm:prSet/>
      <dgm:spPr/>
      <dgm:t>
        <a:bodyPr/>
        <a:lstStyle/>
        <a:p>
          <a:endParaRPr lang="en-US"/>
        </a:p>
      </dgm:t>
    </dgm:pt>
    <dgm:pt modelId="{B98B58E0-CD18-40CE-A308-33B0D0B44275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AB40F4CB-B62C-4D0C-9A4E-D496AAC01ED4}" type="parTrans" cxnId="{68187E7A-30C3-4D8B-9519-1A684CC0841C}">
      <dgm:prSet/>
      <dgm:spPr/>
      <dgm:t>
        <a:bodyPr/>
        <a:lstStyle/>
        <a:p>
          <a:endParaRPr lang="en-US"/>
        </a:p>
      </dgm:t>
    </dgm:pt>
    <dgm:pt modelId="{21EB31D0-CFB3-4E89-BC85-692AF582B602}" type="sibTrans" cxnId="{68187E7A-30C3-4D8B-9519-1A684CC0841C}">
      <dgm:prSet/>
      <dgm:spPr/>
      <dgm:t>
        <a:bodyPr/>
        <a:lstStyle/>
        <a:p>
          <a:endParaRPr lang="en-US"/>
        </a:p>
      </dgm:t>
    </dgm:pt>
    <dgm:pt modelId="{1DC246D5-0942-7540-BB36-5C1C140BE85E}" type="pres">
      <dgm:prSet presAssocID="{A942A122-9CC1-4504-A492-62CD5D375C16}" presName="linear" presStyleCnt="0">
        <dgm:presLayoutVars>
          <dgm:animLvl val="lvl"/>
          <dgm:resizeHandles val="exact"/>
        </dgm:presLayoutVars>
      </dgm:prSet>
      <dgm:spPr/>
    </dgm:pt>
    <dgm:pt modelId="{8B9DF852-3141-C74B-84AC-E734D5386D7A}" type="pres">
      <dgm:prSet presAssocID="{807DF1CE-2CE5-4BE8-BB8B-553F006B72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6B03DF-6E64-0F4E-9D11-B2FED5B9E27E}" type="pres">
      <dgm:prSet presAssocID="{807DF1CE-2CE5-4BE8-BB8B-553F006B7288}" presName="childText" presStyleLbl="revTx" presStyleIdx="0" presStyleCnt="6">
        <dgm:presLayoutVars>
          <dgm:bulletEnabled val="1"/>
        </dgm:presLayoutVars>
      </dgm:prSet>
      <dgm:spPr/>
    </dgm:pt>
    <dgm:pt modelId="{A4830E09-DE18-0F44-84A9-3A0EF6865716}" type="pres">
      <dgm:prSet presAssocID="{80F54F8B-63E8-4F53-8184-23FB4F21E3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05D5B3-E19A-B44E-A5DD-07B6A02EBAAF}" type="pres">
      <dgm:prSet presAssocID="{80F54F8B-63E8-4F53-8184-23FB4F21E304}" presName="childText" presStyleLbl="revTx" presStyleIdx="1" presStyleCnt="6">
        <dgm:presLayoutVars>
          <dgm:bulletEnabled val="1"/>
        </dgm:presLayoutVars>
      </dgm:prSet>
      <dgm:spPr/>
    </dgm:pt>
    <dgm:pt modelId="{A4166025-56A5-F94F-ABDA-8EEB75E026F4}" type="pres">
      <dgm:prSet presAssocID="{E4E6F0A6-3B51-4F27-85B1-C1E84018BE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2DCAE3-3AA4-7743-8080-F2071BD67498}" type="pres">
      <dgm:prSet presAssocID="{E4E6F0A6-3B51-4F27-85B1-C1E84018BE69}" presName="childText" presStyleLbl="revTx" presStyleIdx="2" presStyleCnt="6">
        <dgm:presLayoutVars>
          <dgm:bulletEnabled val="1"/>
        </dgm:presLayoutVars>
      </dgm:prSet>
      <dgm:spPr/>
    </dgm:pt>
    <dgm:pt modelId="{379D5600-443A-854E-849D-8CEE1983836C}" type="pres">
      <dgm:prSet presAssocID="{5AFC728C-70F1-4798-90A5-E99AF7D5B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03ADF1-B421-F74C-B812-BD789C5ACDDA}" type="pres">
      <dgm:prSet presAssocID="{5AFC728C-70F1-4798-90A5-E99AF7D5B98B}" presName="childText" presStyleLbl="revTx" presStyleIdx="3" presStyleCnt="6">
        <dgm:presLayoutVars>
          <dgm:bulletEnabled val="1"/>
        </dgm:presLayoutVars>
      </dgm:prSet>
      <dgm:spPr/>
    </dgm:pt>
    <dgm:pt modelId="{C55F5FA7-883B-4F48-ABFC-353C259842AE}" type="pres">
      <dgm:prSet presAssocID="{F3A7BF20-CACB-44C8-9E60-80734B7DDA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0EDA52-2665-6F48-AF84-7E85A7EF875E}" type="pres">
      <dgm:prSet presAssocID="{F3A7BF20-CACB-44C8-9E60-80734B7DDABA}" presName="childText" presStyleLbl="revTx" presStyleIdx="4" presStyleCnt="6">
        <dgm:presLayoutVars>
          <dgm:bulletEnabled val="1"/>
        </dgm:presLayoutVars>
      </dgm:prSet>
      <dgm:spPr/>
    </dgm:pt>
    <dgm:pt modelId="{858ADD57-F8AA-914D-948B-CC938AFC4759}" type="pres">
      <dgm:prSet presAssocID="{69F8C0E9-02B9-4C93-B667-017A5B0F82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EC5CDD-AD01-6942-9C6A-D051B7FFC56E}" type="pres">
      <dgm:prSet presAssocID="{69F8C0E9-02B9-4C93-B667-017A5B0F8212}" presName="childText" presStyleLbl="revTx" presStyleIdx="5" presStyleCnt="6">
        <dgm:presLayoutVars>
          <dgm:bulletEnabled val="1"/>
        </dgm:presLayoutVars>
      </dgm:prSet>
      <dgm:spPr/>
    </dgm:pt>
    <dgm:pt modelId="{57F63FBD-B4E8-394B-A10B-BB4E6D61B3C6}" type="pres">
      <dgm:prSet presAssocID="{B98B58E0-CD18-40CE-A308-33B0D0B442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8E3808-F36F-174B-BFB8-CD75478843BB}" type="presOf" srcId="{09B2BC49-660F-4FA6-B51A-107F07B1CE05}" destId="{AFEC5CDD-AD01-6942-9C6A-D051B7FFC56E}" srcOrd="0" destOrd="0" presId="urn:microsoft.com/office/officeart/2005/8/layout/vList2"/>
    <dgm:cxn modelId="{DAC76218-AD54-4D8A-8435-2068858B1D30}" srcId="{80F54F8B-63E8-4F53-8184-23FB4F21E304}" destId="{E6136BA3-D044-4E0C-BC81-D15BF2257A9F}" srcOrd="0" destOrd="0" parTransId="{55A84987-9B1F-4732-8468-B66B03B6CC4D}" sibTransId="{941412CA-2F24-4452-944A-4D4F96416A29}"/>
    <dgm:cxn modelId="{63F5D11B-3548-4B97-9451-D790B0117295}" srcId="{A942A122-9CC1-4504-A492-62CD5D375C16}" destId="{F3A7BF20-CACB-44C8-9E60-80734B7DDABA}" srcOrd="4" destOrd="0" parTransId="{BD63D23A-10A6-42F1-A657-D76C87F25D05}" sibTransId="{91C11CDE-5D98-4828-8B27-CB261F75947D}"/>
    <dgm:cxn modelId="{C9617721-0DDB-42E6-BAEB-5B5382DB15D7}" srcId="{5AFC728C-70F1-4798-90A5-E99AF7D5B98B}" destId="{430C04F3-CDDF-482B-8644-2211A6D7F07F}" srcOrd="0" destOrd="0" parTransId="{41CC5DAB-BDCF-4E49-BCCB-DD3CB0355CC0}" sibTransId="{A83ACB26-EFCC-4788-8C51-5AFE2C15D679}"/>
    <dgm:cxn modelId="{28FDE421-3CF5-9E40-BBD2-7BA393FD1E12}" type="presOf" srcId="{430C04F3-CDDF-482B-8644-2211A6D7F07F}" destId="{6B03ADF1-B421-F74C-B812-BD789C5ACDDA}" srcOrd="0" destOrd="0" presId="urn:microsoft.com/office/officeart/2005/8/layout/vList2"/>
    <dgm:cxn modelId="{5C430E2B-F06F-C544-B787-F789A39BF830}" type="presOf" srcId="{A942A122-9CC1-4504-A492-62CD5D375C16}" destId="{1DC246D5-0942-7540-BB36-5C1C140BE85E}" srcOrd="0" destOrd="0" presId="urn:microsoft.com/office/officeart/2005/8/layout/vList2"/>
    <dgm:cxn modelId="{7230522B-0AFD-2241-A674-1D3E92A4D5F3}" type="presOf" srcId="{3CC78A60-A364-4749-9A01-9BE527F962BD}" destId="{D46B03DF-6E64-0F4E-9D11-B2FED5B9E27E}" srcOrd="0" destOrd="0" presId="urn:microsoft.com/office/officeart/2005/8/layout/vList2"/>
    <dgm:cxn modelId="{DD25BA2C-0F8E-4DE9-98CD-BFE67C96D81D}" srcId="{69F8C0E9-02B9-4C93-B667-017A5B0F8212}" destId="{09B2BC49-660F-4FA6-B51A-107F07B1CE05}" srcOrd="0" destOrd="0" parTransId="{3D5655B2-9EEC-4BEA-A8E1-758AAFB7E22A}" sibTransId="{C089B8DA-5164-4253-89D8-86021D8F3198}"/>
    <dgm:cxn modelId="{68A6332F-E916-48D1-971E-F45E18E307ED}" srcId="{A942A122-9CC1-4504-A492-62CD5D375C16}" destId="{E4E6F0A6-3B51-4F27-85B1-C1E84018BE69}" srcOrd="2" destOrd="0" parTransId="{2AD42EA1-6E02-487F-9587-63E514EC741E}" sibTransId="{96032C9F-C8A3-48F9-ADB9-F491AF90B3C3}"/>
    <dgm:cxn modelId="{EE4BDC36-590E-5946-BD32-7E1F448C6B66}" type="presOf" srcId="{F3A7BF20-CACB-44C8-9E60-80734B7DDABA}" destId="{C55F5FA7-883B-4F48-ABFC-353C259842AE}" srcOrd="0" destOrd="0" presId="urn:microsoft.com/office/officeart/2005/8/layout/vList2"/>
    <dgm:cxn modelId="{78760737-29E6-489C-AAB1-C31C2B93ADC1}" srcId="{A942A122-9CC1-4504-A492-62CD5D375C16}" destId="{80F54F8B-63E8-4F53-8184-23FB4F21E304}" srcOrd="1" destOrd="0" parTransId="{C14C9520-2B87-4A77-AE75-0723E4416047}" sibTransId="{C6DD34B4-DE0E-4C05-9E51-7F14D2640965}"/>
    <dgm:cxn modelId="{F057B256-9841-4332-9BC0-F52EC3286521}" srcId="{F3A7BF20-CACB-44C8-9E60-80734B7DDABA}" destId="{DE9DBAF2-6D52-48CE-B067-114EE358217E}" srcOrd="0" destOrd="0" parTransId="{B12617F9-08A2-4C6C-85E5-818E09AD91DC}" sibTransId="{DA11CF91-AF34-4645-858B-1F153A6152D6}"/>
    <dgm:cxn modelId="{FC75AA57-C6FB-407C-9C66-DE2751C0F872}" srcId="{807DF1CE-2CE5-4BE8-BB8B-553F006B7288}" destId="{3CC78A60-A364-4749-9A01-9BE527F962BD}" srcOrd="0" destOrd="0" parTransId="{706FC7C8-9776-4859-A3BE-064F5BA64F24}" sibTransId="{A24F8A22-6D63-4174-AAD0-9242AE3F557C}"/>
    <dgm:cxn modelId="{348D6465-A3F3-1046-B116-7523CE364BB5}" type="presOf" srcId="{69F8C0E9-02B9-4C93-B667-017A5B0F8212}" destId="{858ADD57-F8AA-914D-948B-CC938AFC4759}" srcOrd="0" destOrd="0" presId="urn:microsoft.com/office/officeart/2005/8/layout/vList2"/>
    <dgm:cxn modelId="{D5769A67-FBC4-4CF4-8C22-20345CB3FBA7}" srcId="{A942A122-9CC1-4504-A492-62CD5D375C16}" destId="{69F8C0E9-02B9-4C93-B667-017A5B0F8212}" srcOrd="5" destOrd="0" parTransId="{60F3B465-D29D-45F9-B2EA-75C009449B7B}" sibTransId="{BB0C2B41-33E8-4094-B972-66B0C19FFE4B}"/>
    <dgm:cxn modelId="{6A87FF6A-B3F7-074A-9E29-BD6818CFF8EA}" type="presOf" srcId="{E4E6F0A6-3B51-4F27-85B1-C1E84018BE69}" destId="{A4166025-56A5-F94F-ABDA-8EEB75E026F4}" srcOrd="0" destOrd="0" presId="urn:microsoft.com/office/officeart/2005/8/layout/vList2"/>
    <dgm:cxn modelId="{06F86D75-094D-F74F-A3BD-681193819482}" type="presOf" srcId="{E6136BA3-D044-4E0C-BC81-D15BF2257A9F}" destId="{9B05D5B3-E19A-B44E-A5DD-07B6A02EBAAF}" srcOrd="0" destOrd="0" presId="urn:microsoft.com/office/officeart/2005/8/layout/vList2"/>
    <dgm:cxn modelId="{68187E7A-30C3-4D8B-9519-1A684CC0841C}" srcId="{A942A122-9CC1-4504-A492-62CD5D375C16}" destId="{B98B58E0-CD18-40CE-A308-33B0D0B44275}" srcOrd="6" destOrd="0" parTransId="{AB40F4CB-B62C-4D0C-9A4E-D496AAC01ED4}" sibTransId="{21EB31D0-CFB3-4E89-BC85-692AF582B602}"/>
    <dgm:cxn modelId="{9DA86582-7480-D34D-82FF-6892E527F751}" type="presOf" srcId="{DE9DBAF2-6D52-48CE-B067-114EE358217E}" destId="{850EDA52-2665-6F48-AF84-7E85A7EF875E}" srcOrd="0" destOrd="0" presId="urn:microsoft.com/office/officeart/2005/8/layout/vList2"/>
    <dgm:cxn modelId="{3B38658D-CFED-6F45-AA2C-59DA47B438F7}" type="presOf" srcId="{807DF1CE-2CE5-4BE8-BB8B-553F006B7288}" destId="{8B9DF852-3141-C74B-84AC-E734D5386D7A}" srcOrd="0" destOrd="0" presId="urn:microsoft.com/office/officeart/2005/8/layout/vList2"/>
    <dgm:cxn modelId="{649008A3-3E09-B040-BA27-B00F7013B16A}" type="presOf" srcId="{B98B58E0-CD18-40CE-A308-33B0D0B44275}" destId="{57F63FBD-B4E8-394B-A10B-BB4E6D61B3C6}" srcOrd="0" destOrd="0" presId="urn:microsoft.com/office/officeart/2005/8/layout/vList2"/>
    <dgm:cxn modelId="{57FC7BAA-C2FE-3B41-8E73-73FDBB2F6EF3}" type="presOf" srcId="{5AFC728C-70F1-4798-90A5-E99AF7D5B98B}" destId="{379D5600-443A-854E-849D-8CEE1983836C}" srcOrd="0" destOrd="0" presId="urn:microsoft.com/office/officeart/2005/8/layout/vList2"/>
    <dgm:cxn modelId="{C5318EAD-834C-9841-B2E2-B8645D8FBDF9}" type="presOf" srcId="{67E0584A-B46E-4762-BD08-3779C8346661}" destId="{B92DCAE3-3AA4-7743-8080-F2071BD67498}" srcOrd="0" destOrd="0" presId="urn:microsoft.com/office/officeart/2005/8/layout/vList2"/>
    <dgm:cxn modelId="{8EDC74B0-DAF1-4765-B99C-7D421BAAADB2}" srcId="{A942A122-9CC1-4504-A492-62CD5D375C16}" destId="{5AFC728C-70F1-4798-90A5-E99AF7D5B98B}" srcOrd="3" destOrd="0" parTransId="{9D9152B0-7AE6-4D27-A2D3-7B8902E84791}" sibTransId="{CC176F42-8AA1-4DB9-84A1-BCCD15140A29}"/>
    <dgm:cxn modelId="{9A0BC1BF-4DCE-4DD7-B711-9AD9B86D9E3D}" srcId="{69F8C0E9-02B9-4C93-B667-017A5B0F8212}" destId="{A6C40638-1A5F-470C-8C38-76971E272E09}" srcOrd="1" destOrd="0" parTransId="{77D735B5-9386-4563-92F3-1AE703971266}" sibTransId="{FEF9989E-377A-46AC-B272-FFA1FA274783}"/>
    <dgm:cxn modelId="{8500AACA-57CA-488F-B202-6253D6AD6AFA}" srcId="{E4E6F0A6-3B51-4F27-85B1-C1E84018BE69}" destId="{67E0584A-B46E-4762-BD08-3779C8346661}" srcOrd="0" destOrd="0" parTransId="{1C7232B7-DBFF-41E5-8199-EB964421DFBF}" sibTransId="{50834FD3-4F0C-4540-8BDE-53B589FFB843}"/>
    <dgm:cxn modelId="{7C9248CF-724F-3747-B03D-C0FDD0300623}" type="presOf" srcId="{80F54F8B-63E8-4F53-8184-23FB4F21E304}" destId="{A4830E09-DE18-0F44-84A9-3A0EF6865716}" srcOrd="0" destOrd="0" presId="urn:microsoft.com/office/officeart/2005/8/layout/vList2"/>
    <dgm:cxn modelId="{BD277CE0-0C21-4749-8F40-CF414E3C01B7}" type="presOf" srcId="{A6C40638-1A5F-470C-8C38-76971E272E09}" destId="{AFEC5CDD-AD01-6942-9C6A-D051B7FFC56E}" srcOrd="0" destOrd="1" presId="urn:microsoft.com/office/officeart/2005/8/layout/vList2"/>
    <dgm:cxn modelId="{12B2AFE5-D184-4234-A099-C2F90B541932}" srcId="{A942A122-9CC1-4504-A492-62CD5D375C16}" destId="{807DF1CE-2CE5-4BE8-BB8B-553F006B7288}" srcOrd="0" destOrd="0" parTransId="{45F902A1-BD4B-4A8E-89A1-D86E7C2F6EA4}" sibTransId="{C158FA9D-91FD-4F00-BF61-3370018192BB}"/>
    <dgm:cxn modelId="{887FA9CC-34F7-9148-A1E3-C835821A97C4}" type="presParOf" srcId="{1DC246D5-0942-7540-BB36-5C1C140BE85E}" destId="{8B9DF852-3141-C74B-84AC-E734D5386D7A}" srcOrd="0" destOrd="0" presId="urn:microsoft.com/office/officeart/2005/8/layout/vList2"/>
    <dgm:cxn modelId="{B74318D5-DBC7-1346-A5D7-A962DF021B31}" type="presParOf" srcId="{1DC246D5-0942-7540-BB36-5C1C140BE85E}" destId="{D46B03DF-6E64-0F4E-9D11-B2FED5B9E27E}" srcOrd="1" destOrd="0" presId="urn:microsoft.com/office/officeart/2005/8/layout/vList2"/>
    <dgm:cxn modelId="{5AB59C4F-168A-AB4D-9F4F-B43E363DEFBE}" type="presParOf" srcId="{1DC246D5-0942-7540-BB36-5C1C140BE85E}" destId="{A4830E09-DE18-0F44-84A9-3A0EF6865716}" srcOrd="2" destOrd="0" presId="urn:microsoft.com/office/officeart/2005/8/layout/vList2"/>
    <dgm:cxn modelId="{0BE994CB-E80A-E241-9E29-AD4EF5268CCE}" type="presParOf" srcId="{1DC246D5-0942-7540-BB36-5C1C140BE85E}" destId="{9B05D5B3-E19A-B44E-A5DD-07B6A02EBAAF}" srcOrd="3" destOrd="0" presId="urn:microsoft.com/office/officeart/2005/8/layout/vList2"/>
    <dgm:cxn modelId="{D8ED65E0-DFB8-3046-B918-0D05105D13DE}" type="presParOf" srcId="{1DC246D5-0942-7540-BB36-5C1C140BE85E}" destId="{A4166025-56A5-F94F-ABDA-8EEB75E026F4}" srcOrd="4" destOrd="0" presId="urn:microsoft.com/office/officeart/2005/8/layout/vList2"/>
    <dgm:cxn modelId="{E171278A-4593-D64F-938F-FBFF7699B0F5}" type="presParOf" srcId="{1DC246D5-0942-7540-BB36-5C1C140BE85E}" destId="{B92DCAE3-3AA4-7743-8080-F2071BD67498}" srcOrd="5" destOrd="0" presId="urn:microsoft.com/office/officeart/2005/8/layout/vList2"/>
    <dgm:cxn modelId="{8FA22E5D-16B8-FF4A-83AF-E66C02BAF132}" type="presParOf" srcId="{1DC246D5-0942-7540-BB36-5C1C140BE85E}" destId="{379D5600-443A-854E-849D-8CEE1983836C}" srcOrd="6" destOrd="0" presId="urn:microsoft.com/office/officeart/2005/8/layout/vList2"/>
    <dgm:cxn modelId="{89E5E0B3-37C8-E342-A350-032E04A54D7E}" type="presParOf" srcId="{1DC246D5-0942-7540-BB36-5C1C140BE85E}" destId="{6B03ADF1-B421-F74C-B812-BD789C5ACDDA}" srcOrd="7" destOrd="0" presId="urn:microsoft.com/office/officeart/2005/8/layout/vList2"/>
    <dgm:cxn modelId="{18FF5F10-BD4A-B741-9C6B-4F30B2C006FC}" type="presParOf" srcId="{1DC246D5-0942-7540-BB36-5C1C140BE85E}" destId="{C55F5FA7-883B-4F48-ABFC-353C259842AE}" srcOrd="8" destOrd="0" presId="urn:microsoft.com/office/officeart/2005/8/layout/vList2"/>
    <dgm:cxn modelId="{AF4DA497-A3A4-5A42-9756-D3B02CD55450}" type="presParOf" srcId="{1DC246D5-0942-7540-BB36-5C1C140BE85E}" destId="{850EDA52-2665-6F48-AF84-7E85A7EF875E}" srcOrd="9" destOrd="0" presId="urn:microsoft.com/office/officeart/2005/8/layout/vList2"/>
    <dgm:cxn modelId="{59EE0D1C-5D58-7C44-96AB-D2DC4F7DBE67}" type="presParOf" srcId="{1DC246D5-0942-7540-BB36-5C1C140BE85E}" destId="{858ADD57-F8AA-914D-948B-CC938AFC4759}" srcOrd="10" destOrd="0" presId="urn:microsoft.com/office/officeart/2005/8/layout/vList2"/>
    <dgm:cxn modelId="{3CA56248-A118-7B46-B93C-AC3B098DCA4E}" type="presParOf" srcId="{1DC246D5-0942-7540-BB36-5C1C140BE85E}" destId="{AFEC5CDD-AD01-6942-9C6A-D051B7FFC56E}" srcOrd="11" destOrd="0" presId="urn:microsoft.com/office/officeart/2005/8/layout/vList2"/>
    <dgm:cxn modelId="{6DC9E4AE-CB73-0248-8A20-50948E7A0881}" type="presParOf" srcId="{1DC246D5-0942-7540-BB36-5C1C140BE85E}" destId="{57F63FBD-B4E8-394B-A10B-BB4E6D61B3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42A122-9CC1-4504-A492-62CD5D375C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7DF1CE-2CE5-4BE8-BB8B-553F006B7288}">
      <dgm:prSet/>
      <dgm:spPr/>
      <dgm:t>
        <a:bodyPr/>
        <a:lstStyle/>
        <a:p>
          <a:r>
            <a:rPr lang="en-US" b="1" dirty="0"/>
            <a:t>Applications</a:t>
          </a:r>
          <a:endParaRPr lang="en-US" dirty="0"/>
        </a:p>
      </dgm:t>
    </dgm:pt>
    <dgm:pt modelId="{45F902A1-BD4B-4A8E-89A1-D86E7C2F6EA4}" type="parTrans" cxnId="{12B2AFE5-D184-4234-A099-C2F90B541932}">
      <dgm:prSet/>
      <dgm:spPr/>
      <dgm:t>
        <a:bodyPr/>
        <a:lstStyle/>
        <a:p>
          <a:endParaRPr lang="en-US"/>
        </a:p>
      </dgm:t>
    </dgm:pt>
    <dgm:pt modelId="{C158FA9D-91FD-4F00-BF61-3370018192BB}" type="sibTrans" cxnId="{12B2AFE5-D184-4234-A099-C2F90B541932}">
      <dgm:prSet/>
      <dgm:spPr/>
      <dgm:t>
        <a:bodyPr/>
        <a:lstStyle/>
        <a:p>
          <a:endParaRPr lang="en-US"/>
        </a:p>
      </dgm:t>
    </dgm:pt>
    <dgm:pt modelId="{3CC78A60-A364-4749-9A01-9BE527F962BD}">
      <dgm:prSet/>
      <dgm:spPr/>
      <dgm:t>
        <a:bodyPr/>
        <a:lstStyle/>
        <a:p>
          <a:r>
            <a:rPr lang="en-US"/>
            <a:t>fairness-aware data mining applications</a:t>
          </a:r>
        </a:p>
      </dgm:t>
    </dgm:pt>
    <dgm:pt modelId="{706FC7C8-9776-4859-A3BE-064F5BA64F24}" type="parTrans" cxnId="{FC75AA57-C6FB-407C-9C66-DE2751C0F872}">
      <dgm:prSet/>
      <dgm:spPr/>
      <dgm:t>
        <a:bodyPr/>
        <a:lstStyle/>
        <a:p>
          <a:endParaRPr lang="en-US"/>
        </a:p>
      </dgm:t>
    </dgm:pt>
    <dgm:pt modelId="{A24F8A22-6D63-4174-AAD0-9242AE3F557C}" type="sibTrans" cxnId="{FC75AA57-C6FB-407C-9C66-DE2751C0F872}">
      <dgm:prSet/>
      <dgm:spPr/>
      <dgm:t>
        <a:bodyPr/>
        <a:lstStyle/>
        <a:p>
          <a:endParaRPr lang="en-US"/>
        </a:p>
      </dgm:t>
    </dgm:pt>
    <dgm:pt modelId="{80F54F8B-63E8-4F53-8184-23FB4F21E304}">
      <dgm:prSet/>
      <dgm:spPr/>
      <dgm:t>
        <a:bodyPr/>
        <a:lstStyle/>
        <a:p>
          <a:r>
            <a:rPr lang="en-US" b="1"/>
            <a:t>Difficulty in Fairness-aware Data Mining</a:t>
          </a:r>
          <a:endParaRPr lang="en-US"/>
        </a:p>
      </dgm:t>
    </dgm:pt>
    <dgm:pt modelId="{C14C9520-2B87-4A77-AE75-0723E4416047}" type="parTrans" cxnId="{78760737-29E6-489C-AAB1-C31C2B93ADC1}">
      <dgm:prSet/>
      <dgm:spPr/>
      <dgm:t>
        <a:bodyPr/>
        <a:lstStyle/>
        <a:p>
          <a:endParaRPr lang="en-US"/>
        </a:p>
      </dgm:t>
    </dgm:pt>
    <dgm:pt modelId="{C6DD34B4-DE0E-4C05-9E51-7F14D2640965}" type="sibTrans" cxnId="{78760737-29E6-489C-AAB1-C31C2B93ADC1}">
      <dgm:prSet/>
      <dgm:spPr/>
      <dgm:t>
        <a:bodyPr/>
        <a:lstStyle/>
        <a:p>
          <a:endParaRPr lang="en-US"/>
        </a:p>
      </dgm:t>
    </dgm:pt>
    <dgm:pt modelId="{E6136BA3-D044-4E0C-BC81-D15BF2257A9F}">
      <dgm:prSet/>
      <dgm:spPr/>
      <dgm:t>
        <a:bodyPr/>
        <a:lstStyle/>
        <a:p>
          <a:r>
            <a:rPr lang="en-US"/>
            <a:t>Calders-Verwer’s discrimination score, red-lining effect</a:t>
          </a:r>
        </a:p>
      </dgm:t>
    </dgm:pt>
    <dgm:pt modelId="{55A84987-9B1F-4732-8468-B66B03B6CC4D}" type="parTrans" cxnId="{DAC76218-AD54-4D8A-8435-2068858B1D30}">
      <dgm:prSet/>
      <dgm:spPr/>
      <dgm:t>
        <a:bodyPr/>
        <a:lstStyle/>
        <a:p>
          <a:endParaRPr lang="en-US"/>
        </a:p>
      </dgm:t>
    </dgm:pt>
    <dgm:pt modelId="{941412CA-2F24-4452-944A-4D4F96416A29}" type="sibTrans" cxnId="{DAC76218-AD54-4D8A-8435-2068858B1D30}">
      <dgm:prSet/>
      <dgm:spPr/>
      <dgm:t>
        <a:bodyPr/>
        <a:lstStyle/>
        <a:p>
          <a:endParaRPr lang="en-US"/>
        </a:p>
      </dgm:t>
    </dgm:pt>
    <dgm:pt modelId="{E4E6F0A6-3B51-4F27-85B1-C1E84018BE69}">
      <dgm:prSet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Fairness-aware Classification</a:t>
          </a:r>
          <a:endParaRPr lang="en-US" dirty="0">
            <a:solidFill>
              <a:schemeClr val="accent2"/>
            </a:solidFill>
          </a:endParaRPr>
        </a:p>
      </dgm:t>
    </dgm:pt>
    <dgm:pt modelId="{2AD42EA1-6E02-487F-9587-63E514EC741E}" type="parTrans" cxnId="{68A6332F-E916-48D1-971E-F45E18E307ED}">
      <dgm:prSet/>
      <dgm:spPr/>
      <dgm:t>
        <a:bodyPr/>
        <a:lstStyle/>
        <a:p>
          <a:endParaRPr lang="en-US"/>
        </a:p>
      </dgm:t>
    </dgm:pt>
    <dgm:pt modelId="{96032C9F-C8A3-48F9-ADB9-F491AF90B3C3}" type="sibTrans" cxnId="{68A6332F-E916-48D1-971E-F45E18E307ED}">
      <dgm:prSet/>
      <dgm:spPr/>
      <dgm:t>
        <a:bodyPr/>
        <a:lstStyle/>
        <a:p>
          <a:endParaRPr lang="en-US"/>
        </a:p>
      </dgm:t>
    </dgm:pt>
    <dgm:pt modelId="{67E0584A-B46E-4762-BD08-3779C8346661}">
      <dgm:prSet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fairness-aware classification, three types of prejudices</a:t>
          </a:r>
        </a:p>
      </dgm:t>
    </dgm:pt>
    <dgm:pt modelId="{1C7232B7-DBFF-41E5-8199-EB964421DFBF}" type="parTrans" cxnId="{8500AACA-57CA-488F-B202-6253D6AD6AFA}">
      <dgm:prSet/>
      <dgm:spPr/>
      <dgm:t>
        <a:bodyPr/>
        <a:lstStyle/>
        <a:p>
          <a:endParaRPr lang="en-US"/>
        </a:p>
      </dgm:t>
    </dgm:pt>
    <dgm:pt modelId="{50834FD3-4F0C-4540-8BDE-53B589FFB843}" type="sibTrans" cxnId="{8500AACA-57CA-488F-B202-6253D6AD6AFA}">
      <dgm:prSet/>
      <dgm:spPr/>
      <dgm:t>
        <a:bodyPr/>
        <a:lstStyle/>
        <a:p>
          <a:endParaRPr lang="en-US"/>
        </a:p>
      </dgm:t>
    </dgm:pt>
    <dgm:pt modelId="{5AFC728C-70F1-4798-90A5-E99AF7D5B98B}">
      <dgm:prSet/>
      <dgm:spPr/>
      <dgm:t>
        <a:bodyPr/>
        <a:lstStyle/>
        <a:p>
          <a:r>
            <a:rPr lang="en-US" b="1"/>
            <a:t>Methods</a:t>
          </a:r>
          <a:endParaRPr lang="en-US"/>
        </a:p>
      </dgm:t>
    </dgm:pt>
    <dgm:pt modelId="{9D9152B0-7AE6-4D27-A2D3-7B8902E84791}" type="parTrans" cxnId="{8EDC74B0-DAF1-4765-B99C-7D421BAAADB2}">
      <dgm:prSet/>
      <dgm:spPr/>
      <dgm:t>
        <a:bodyPr/>
        <a:lstStyle/>
        <a:p>
          <a:endParaRPr lang="en-US"/>
        </a:p>
      </dgm:t>
    </dgm:pt>
    <dgm:pt modelId="{CC176F42-8AA1-4DB9-84A1-BCCD15140A29}" type="sibTrans" cxnId="{8EDC74B0-DAF1-4765-B99C-7D421BAAADB2}">
      <dgm:prSet/>
      <dgm:spPr/>
      <dgm:t>
        <a:bodyPr/>
        <a:lstStyle/>
        <a:p>
          <a:endParaRPr lang="en-US"/>
        </a:p>
      </dgm:t>
    </dgm:pt>
    <dgm:pt modelId="{430C04F3-CDDF-482B-8644-2211A6D7F07F}">
      <dgm:prSet/>
      <dgm:spPr/>
      <dgm:t>
        <a:bodyPr/>
        <a:lstStyle/>
        <a:p>
          <a:r>
            <a:rPr lang="en-US"/>
            <a:t>prejudice remover regularizer, Calders-Verwer’s 2-naïve-Bayes</a:t>
          </a:r>
        </a:p>
      </dgm:t>
    </dgm:pt>
    <dgm:pt modelId="{41CC5DAB-BDCF-4E49-BCCB-DD3CB0355CC0}" type="parTrans" cxnId="{C9617721-0DDB-42E6-BAEB-5B5382DB15D7}">
      <dgm:prSet/>
      <dgm:spPr/>
      <dgm:t>
        <a:bodyPr/>
        <a:lstStyle/>
        <a:p>
          <a:endParaRPr lang="en-US"/>
        </a:p>
      </dgm:t>
    </dgm:pt>
    <dgm:pt modelId="{A83ACB26-EFCC-4788-8C51-5AFE2C15D679}" type="sibTrans" cxnId="{C9617721-0DDB-42E6-BAEB-5B5382DB15D7}">
      <dgm:prSet/>
      <dgm:spPr/>
      <dgm:t>
        <a:bodyPr/>
        <a:lstStyle/>
        <a:p>
          <a:endParaRPr lang="en-US"/>
        </a:p>
      </dgm:t>
    </dgm:pt>
    <dgm:pt modelId="{F3A7BF20-CACB-44C8-9E60-80734B7DDABA}">
      <dgm:prSet/>
      <dgm:spPr/>
      <dgm:t>
        <a:bodyPr/>
        <a:lstStyle/>
        <a:p>
          <a:r>
            <a:rPr lang="en-US" b="1"/>
            <a:t>Experiments</a:t>
          </a:r>
          <a:endParaRPr lang="en-US"/>
        </a:p>
      </dgm:t>
    </dgm:pt>
    <dgm:pt modelId="{BD63D23A-10A6-42F1-A657-D76C87F25D05}" type="parTrans" cxnId="{63F5D11B-3548-4B97-9451-D790B0117295}">
      <dgm:prSet/>
      <dgm:spPr/>
      <dgm:t>
        <a:bodyPr/>
        <a:lstStyle/>
        <a:p>
          <a:endParaRPr lang="en-US"/>
        </a:p>
      </dgm:t>
    </dgm:pt>
    <dgm:pt modelId="{91C11CDE-5D98-4828-8B27-CB261F75947D}" type="sibTrans" cxnId="{63F5D11B-3548-4B97-9451-D790B0117295}">
      <dgm:prSet/>
      <dgm:spPr/>
      <dgm:t>
        <a:bodyPr/>
        <a:lstStyle/>
        <a:p>
          <a:endParaRPr lang="en-US"/>
        </a:p>
      </dgm:t>
    </dgm:pt>
    <dgm:pt modelId="{DE9DBAF2-6D52-48CE-B067-114EE358217E}">
      <dgm:prSet/>
      <dgm:spPr/>
      <dgm:t>
        <a:bodyPr/>
        <a:lstStyle/>
        <a:p>
          <a:r>
            <a:rPr lang="en-US"/>
            <a:t>experimental results on Calders&amp;Verwer’s data and synthetic data</a:t>
          </a:r>
        </a:p>
      </dgm:t>
    </dgm:pt>
    <dgm:pt modelId="{B12617F9-08A2-4C6C-85E5-818E09AD91DC}" type="parTrans" cxnId="{F057B256-9841-4332-9BC0-F52EC3286521}">
      <dgm:prSet/>
      <dgm:spPr/>
      <dgm:t>
        <a:bodyPr/>
        <a:lstStyle/>
        <a:p>
          <a:endParaRPr lang="en-US"/>
        </a:p>
      </dgm:t>
    </dgm:pt>
    <dgm:pt modelId="{DA11CF91-AF34-4645-858B-1F153A6152D6}" type="sibTrans" cxnId="{F057B256-9841-4332-9BC0-F52EC3286521}">
      <dgm:prSet/>
      <dgm:spPr/>
      <dgm:t>
        <a:bodyPr/>
        <a:lstStyle/>
        <a:p>
          <a:endParaRPr lang="en-US"/>
        </a:p>
      </dgm:t>
    </dgm:pt>
    <dgm:pt modelId="{69F8C0E9-02B9-4C93-B667-017A5B0F8212}">
      <dgm:prSet/>
      <dgm:spPr/>
      <dgm:t>
        <a:bodyPr/>
        <a:lstStyle/>
        <a:p>
          <a:r>
            <a:rPr lang="en-US" b="1"/>
            <a:t>Related Work</a:t>
          </a:r>
          <a:endParaRPr lang="en-US"/>
        </a:p>
      </dgm:t>
    </dgm:pt>
    <dgm:pt modelId="{60F3B465-D29D-45F9-B2EA-75C009449B7B}" type="parTrans" cxnId="{D5769A67-FBC4-4CF4-8C22-20345CB3FBA7}">
      <dgm:prSet/>
      <dgm:spPr/>
      <dgm:t>
        <a:bodyPr/>
        <a:lstStyle/>
        <a:p>
          <a:endParaRPr lang="en-US"/>
        </a:p>
      </dgm:t>
    </dgm:pt>
    <dgm:pt modelId="{BB0C2B41-33E8-4094-B972-66B0C19FFE4B}" type="sibTrans" cxnId="{D5769A67-FBC4-4CF4-8C22-20345CB3FBA7}">
      <dgm:prSet/>
      <dgm:spPr/>
      <dgm:t>
        <a:bodyPr/>
        <a:lstStyle/>
        <a:p>
          <a:endParaRPr lang="en-US"/>
        </a:p>
      </dgm:t>
    </dgm:pt>
    <dgm:pt modelId="{09B2BC49-660F-4FA6-B51A-107F07B1CE05}">
      <dgm:prSet/>
      <dgm:spPr/>
      <dgm:t>
        <a:bodyPr/>
        <a:lstStyle/>
        <a:p>
          <a:r>
            <a:rPr lang="en-US"/>
            <a:t>privacy-preserving data mining, detection of unfair decisions,</a:t>
          </a:r>
        </a:p>
      </dgm:t>
    </dgm:pt>
    <dgm:pt modelId="{3D5655B2-9EEC-4BEA-A8E1-758AAFB7E22A}" type="parTrans" cxnId="{DD25BA2C-0F8E-4DE9-98CD-BFE67C96D81D}">
      <dgm:prSet/>
      <dgm:spPr/>
      <dgm:t>
        <a:bodyPr/>
        <a:lstStyle/>
        <a:p>
          <a:endParaRPr lang="en-US"/>
        </a:p>
      </dgm:t>
    </dgm:pt>
    <dgm:pt modelId="{C089B8DA-5164-4253-89D8-86021D8F3198}" type="sibTrans" cxnId="{DD25BA2C-0F8E-4DE9-98CD-BFE67C96D81D}">
      <dgm:prSet/>
      <dgm:spPr/>
      <dgm:t>
        <a:bodyPr/>
        <a:lstStyle/>
        <a:p>
          <a:endParaRPr lang="en-US"/>
        </a:p>
      </dgm:t>
    </dgm:pt>
    <dgm:pt modelId="{A6C40638-1A5F-470C-8C38-76971E272E09}">
      <dgm:prSet/>
      <dgm:spPr/>
      <dgm:t>
        <a:bodyPr/>
        <a:lstStyle/>
        <a:p>
          <a:r>
            <a:rPr lang="en-US"/>
            <a:t>explainability, fairness-aware data publication</a:t>
          </a:r>
        </a:p>
      </dgm:t>
    </dgm:pt>
    <dgm:pt modelId="{77D735B5-9386-4563-92F3-1AE703971266}" type="parTrans" cxnId="{9A0BC1BF-4DCE-4DD7-B711-9AD9B86D9E3D}">
      <dgm:prSet/>
      <dgm:spPr/>
      <dgm:t>
        <a:bodyPr/>
        <a:lstStyle/>
        <a:p>
          <a:endParaRPr lang="en-US"/>
        </a:p>
      </dgm:t>
    </dgm:pt>
    <dgm:pt modelId="{FEF9989E-377A-46AC-B272-FFA1FA274783}" type="sibTrans" cxnId="{9A0BC1BF-4DCE-4DD7-B711-9AD9B86D9E3D}">
      <dgm:prSet/>
      <dgm:spPr/>
      <dgm:t>
        <a:bodyPr/>
        <a:lstStyle/>
        <a:p>
          <a:endParaRPr lang="en-US"/>
        </a:p>
      </dgm:t>
    </dgm:pt>
    <dgm:pt modelId="{B98B58E0-CD18-40CE-A308-33B0D0B44275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AB40F4CB-B62C-4D0C-9A4E-D496AAC01ED4}" type="parTrans" cxnId="{68187E7A-30C3-4D8B-9519-1A684CC0841C}">
      <dgm:prSet/>
      <dgm:spPr/>
      <dgm:t>
        <a:bodyPr/>
        <a:lstStyle/>
        <a:p>
          <a:endParaRPr lang="en-US"/>
        </a:p>
      </dgm:t>
    </dgm:pt>
    <dgm:pt modelId="{21EB31D0-CFB3-4E89-BC85-692AF582B602}" type="sibTrans" cxnId="{68187E7A-30C3-4D8B-9519-1A684CC0841C}">
      <dgm:prSet/>
      <dgm:spPr/>
      <dgm:t>
        <a:bodyPr/>
        <a:lstStyle/>
        <a:p>
          <a:endParaRPr lang="en-US"/>
        </a:p>
      </dgm:t>
    </dgm:pt>
    <dgm:pt modelId="{1DC246D5-0942-7540-BB36-5C1C140BE85E}" type="pres">
      <dgm:prSet presAssocID="{A942A122-9CC1-4504-A492-62CD5D375C16}" presName="linear" presStyleCnt="0">
        <dgm:presLayoutVars>
          <dgm:animLvl val="lvl"/>
          <dgm:resizeHandles val="exact"/>
        </dgm:presLayoutVars>
      </dgm:prSet>
      <dgm:spPr/>
    </dgm:pt>
    <dgm:pt modelId="{8B9DF852-3141-C74B-84AC-E734D5386D7A}" type="pres">
      <dgm:prSet presAssocID="{807DF1CE-2CE5-4BE8-BB8B-553F006B72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6B03DF-6E64-0F4E-9D11-B2FED5B9E27E}" type="pres">
      <dgm:prSet presAssocID="{807DF1CE-2CE5-4BE8-BB8B-553F006B7288}" presName="childText" presStyleLbl="revTx" presStyleIdx="0" presStyleCnt="6">
        <dgm:presLayoutVars>
          <dgm:bulletEnabled val="1"/>
        </dgm:presLayoutVars>
      </dgm:prSet>
      <dgm:spPr/>
    </dgm:pt>
    <dgm:pt modelId="{A4830E09-DE18-0F44-84A9-3A0EF6865716}" type="pres">
      <dgm:prSet presAssocID="{80F54F8B-63E8-4F53-8184-23FB4F21E3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05D5B3-E19A-B44E-A5DD-07B6A02EBAAF}" type="pres">
      <dgm:prSet presAssocID="{80F54F8B-63E8-4F53-8184-23FB4F21E304}" presName="childText" presStyleLbl="revTx" presStyleIdx="1" presStyleCnt="6">
        <dgm:presLayoutVars>
          <dgm:bulletEnabled val="1"/>
        </dgm:presLayoutVars>
      </dgm:prSet>
      <dgm:spPr/>
    </dgm:pt>
    <dgm:pt modelId="{A4166025-56A5-F94F-ABDA-8EEB75E026F4}" type="pres">
      <dgm:prSet presAssocID="{E4E6F0A6-3B51-4F27-85B1-C1E84018BE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2DCAE3-3AA4-7743-8080-F2071BD67498}" type="pres">
      <dgm:prSet presAssocID="{E4E6F0A6-3B51-4F27-85B1-C1E84018BE69}" presName="childText" presStyleLbl="revTx" presStyleIdx="2" presStyleCnt="6">
        <dgm:presLayoutVars>
          <dgm:bulletEnabled val="1"/>
        </dgm:presLayoutVars>
      </dgm:prSet>
      <dgm:spPr/>
    </dgm:pt>
    <dgm:pt modelId="{379D5600-443A-854E-849D-8CEE1983836C}" type="pres">
      <dgm:prSet presAssocID="{5AFC728C-70F1-4798-90A5-E99AF7D5B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03ADF1-B421-F74C-B812-BD789C5ACDDA}" type="pres">
      <dgm:prSet presAssocID="{5AFC728C-70F1-4798-90A5-E99AF7D5B98B}" presName="childText" presStyleLbl="revTx" presStyleIdx="3" presStyleCnt="6">
        <dgm:presLayoutVars>
          <dgm:bulletEnabled val="1"/>
        </dgm:presLayoutVars>
      </dgm:prSet>
      <dgm:spPr/>
    </dgm:pt>
    <dgm:pt modelId="{C55F5FA7-883B-4F48-ABFC-353C259842AE}" type="pres">
      <dgm:prSet presAssocID="{F3A7BF20-CACB-44C8-9E60-80734B7DDA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0EDA52-2665-6F48-AF84-7E85A7EF875E}" type="pres">
      <dgm:prSet presAssocID="{F3A7BF20-CACB-44C8-9E60-80734B7DDABA}" presName="childText" presStyleLbl="revTx" presStyleIdx="4" presStyleCnt="6">
        <dgm:presLayoutVars>
          <dgm:bulletEnabled val="1"/>
        </dgm:presLayoutVars>
      </dgm:prSet>
      <dgm:spPr/>
    </dgm:pt>
    <dgm:pt modelId="{858ADD57-F8AA-914D-948B-CC938AFC4759}" type="pres">
      <dgm:prSet presAssocID="{69F8C0E9-02B9-4C93-B667-017A5B0F82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EC5CDD-AD01-6942-9C6A-D051B7FFC56E}" type="pres">
      <dgm:prSet presAssocID="{69F8C0E9-02B9-4C93-B667-017A5B0F8212}" presName="childText" presStyleLbl="revTx" presStyleIdx="5" presStyleCnt="6">
        <dgm:presLayoutVars>
          <dgm:bulletEnabled val="1"/>
        </dgm:presLayoutVars>
      </dgm:prSet>
      <dgm:spPr/>
    </dgm:pt>
    <dgm:pt modelId="{57F63FBD-B4E8-394B-A10B-BB4E6D61B3C6}" type="pres">
      <dgm:prSet presAssocID="{B98B58E0-CD18-40CE-A308-33B0D0B442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8E3808-F36F-174B-BFB8-CD75478843BB}" type="presOf" srcId="{09B2BC49-660F-4FA6-B51A-107F07B1CE05}" destId="{AFEC5CDD-AD01-6942-9C6A-D051B7FFC56E}" srcOrd="0" destOrd="0" presId="urn:microsoft.com/office/officeart/2005/8/layout/vList2"/>
    <dgm:cxn modelId="{DAC76218-AD54-4D8A-8435-2068858B1D30}" srcId="{80F54F8B-63E8-4F53-8184-23FB4F21E304}" destId="{E6136BA3-D044-4E0C-BC81-D15BF2257A9F}" srcOrd="0" destOrd="0" parTransId="{55A84987-9B1F-4732-8468-B66B03B6CC4D}" sibTransId="{941412CA-2F24-4452-944A-4D4F96416A29}"/>
    <dgm:cxn modelId="{63F5D11B-3548-4B97-9451-D790B0117295}" srcId="{A942A122-9CC1-4504-A492-62CD5D375C16}" destId="{F3A7BF20-CACB-44C8-9E60-80734B7DDABA}" srcOrd="4" destOrd="0" parTransId="{BD63D23A-10A6-42F1-A657-D76C87F25D05}" sibTransId="{91C11CDE-5D98-4828-8B27-CB261F75947D}"/>
    <dgm:cxn modelId="{C9617721-0DDB-42E6-BAEB-5B5382DB15D7}" srcId="{5AFC728C-70F1-4798-90A5-E99AF7D5B98B}" destId="{430C04F3-CDDF-482B-8644-2211A6D7F07F}" srcOrd="0" destOrd="0" parTransId="{41CC5DAB-BDCF-4E49-BCCB-DD3CB0355CC0}" sibTransId="{A83ACB26-EFCC-4788-8C51-5AFE2C15D679}"/>
    <dgm:cxn modelId="{28FDE421-3CF5-9E40-BBD2-7BA393FD1E12}" type="presOf" srcId="{430C04F3-CDDF-482B-8644-2211A6D7F07F}" destId="{6B03ADF1-B421-F74C-B812-BD789C5ACDDA}" srcOrd="0" destOrd="0" presId="urn:microsoft.com/office/officeart/2005/8/layout/vList2"/>
    <dgm:cxn modelId="{5C430E2B-F06F-C544-B787-F789A39BF830}" type="presOf" srcId="{A942A122-9CC1-4504-A492-62CD5D375C16}" destId="{1DC246D5-0942-7540-BB36-5C1C140BE85E}" srcOrd="0" destOrd="0" presId="urn:microsoft.com/office/officeart/2005/8/layout/vList2"/>
    <dgm:cxn modelId="{7230522B-0AFD-2241-A674-1D3E92A4D5F3}" type="presOf" srcId="{3CC78A60-A364-4749-9A01-9BE527F962BD}" destId="{D46B03DF-6E64-0F4E-9D11-B2FED5B9E27E}" srcOrd="0" destOrd="0" presId="urn:microsoft.com/office/officeart/2005/8/layout/vList2"/>
    <dgm:cxn modelId="{DD25BA2C-0F8E-4DE9-98CD-BFE67C96D81D}" srcId="{69F8C0E9-02B9-4C93-B667-017A5B0F8212}" destId="{09B2BC49-660F-4FA6-B51A-107F07B1CE05}" srcOrd="0" destOrd="0" parTransId="{3D5655B2-9EEC-4BEA-A8E1-758AAFB7E22A}" sibTransId="{C089B8DA-5164-4253-89D8-86021D8F3198}"/>
    <dgm:cxn modelId="{68A6332F-E916-48D1-971E-F45E18E307ED}" srcId="{A942A122-9CC1-4504-A492-62CD5D375C16}" destId="{E4E6F0A6-3B51-4F27-85B1-C1E84018BE69}" srcOrd="2" destOrd="0" parTransId="{2AD42EA1-6E02-487F-9587-63E514EC741E}" sibTransId="{96032C9F-C8A3-48F9-ADB9-F491AF90B3C3}"/>
    <dgm:cxn modelId="{EE4BDC36-590E-5946-BD32-7E1F448C6B66}" type="presOf" srcId="{F3A7BF20-CACB-44C8-9E60-80734B7DDABA}" destId="{C55F5FA7-883B-4F48-ABFC-353C259842AE}" srcOrd="0" destOrd="0" presId="urn:microsoft.com/office/officeart/2005/8/layout/vList2"/>
    <dgm:cxn modelId="{78760737-29E6-489C-AAB1-C31C2B93ADC1}" srcId="{A942A122-9CC1-4504-A492-62CD5D375C16}" destId="{80F54F8B-63E8-4F53-8184-23FB4F21E304}" srcOrd="1" destOrd="0" parTransId="{C14C9520-2B87-4A77-AE75-0723E4416047}" sibTransId="{C6DD34B4-DE0E-4C05-9E51-7F14D2640965}"/>
    <dgm:cxn modelId="{F057B256-9841-4332-9BC0-F52EC3286521}" srcId="{F3A7BF20-CACB-44C8-9E60-80734B7DDABA}" destId="{DE9DBAF2-6D52-48CE-B067-114EE358217E}" srcOrd="0" destOrd="0" parTransId="{B12617F9-08A2-4C6C-85E5-818E09AD91DC}" sibTransId="{DA11CF91-AF34-4645-858B-1F153A6152D6}"/>
    <dgm:cxn modelId="{FC75AA57-C6FB-407C-9C66-DE2751C0F872}" srcId="{807DF1CE-2CE5-4BE8-BB8B-553F006B7288}" destId="{3CC78A60-A364-4749-9A01-9BE527F962BD}" srcOrd="0" destOrd="0" parTransId="{706FC7C8-9776-4859-A3BE-064F5BA64F24}" sibTransId="{A24F8A22-6D63-4174-AAD0-9242AE3F557C}"/>
    <dgm:cxn modelId="{348D6465-A3F3-1046-B116-7523CE364BB5}" type="presOf" srcId="{69F8C0E9-02B9-4C93-B667-017A5B0F8212}" destId="{858ADD57-F8AA-914D-948B-CC938AFC4759}" srcOrd="0" destOrd="0" presId="urn:microsoft.com/office/officeart/2005/8/layout/vList2"/>
    <dgm:cxn modelId="{D5769A67-FBC4-4CF4-8C22-20345CB3FBA7}" srcId="{A942A122-9CC1-4504-A492-62CD5D375C16}" destId="{69F8C0E9-02B9-4C93-B667-017A5B0F8212}" srcOrd="5" destOrd="0" parTransId="{60F3B465-D29D-45F9-B2EA-75C009449B7B}" sibTransId="{BB0C2B41-33E8-4094-B972-66B0C19FFE4B}"/>
    <dgm:cxn modelId="{6A87FF6A-B3F7-074A-9E29-BD6818CFF8EA}" type="presOf" srcId="{E4E6F0A6-3B51-4F27-85B1-C1E84018BE69}" destId="{A4166025-56A5-F94F-ABDA-8EEB75E026F4}" srcOrd="0" destOrd="0" presId="urn:microsoft.com/office/officeart/2005/8/layout/vList2"/>
    <dgm:cxn modelId="{06F86D75-094D-F74F-A3BD-681193819482}" type="presOf" srcId="{E6136BA3-D044-4E0C-BC81-D15BF2257A9F}" destId="{9B05D5B3-E19A-B44E-A5DD-07B6A02EBAAF}" srcOrd="0" destOrd="0" presId="urn:microsoft.com/office/officeart/2005/8/layout/vList2"/>
    <dgm:cxn modelId="{68187E7A-30C3-4D8B-9519-1A684CC0841C}" srcId="{A942A122-9CC1-4504-A492-62CD5D375C16}" destId="{B98B58E0-CD18-40CE-A308-33B0D0B44275}" srcOrd="6" destOrd="0" parTransId="{AB40F4CB-B62C-4D0C-9A4E-D496AAC01ED4}" sibTransId="{21EB31D0-CFB3-4E89-BC85-692AF582B602}"/>
    <dgm:cxn modelId="{9DA86582-7480-D34D-82FF-6892E527F751}" type="presOf" srcId="{DE9DBAF2-6D52-48CE-B067-114EE358217E}" destId="{850EDA52-2665-6F48-AF84-7E85A7EF875E}" srcOrd="0" destOrd="0" presId="urn:microsoft.com/office/officeart/2005/8/layout/vList2"/>
    <dgm:cxn modelId="{3B38658D-CFED-6F45-AA2C-59DA47B438F7}" type="presOf" srcId="{807DF1CE-2CE5-4BE8-BB8B-553F006B7288}" destId="{8B9DF852-3141-C74B-84AC-E734D5386D7A}" srcOrd="0" destOrd="0" presId="urn:microsoft.com/office/officeart/2005/8/layout/vList2"/>
    <dgm:cxn modelId="{649008A3-3E09-B040-BA27-B00F7013B16A}" type="presOf" srcId="{B98B58E0-CD18-40CE-A308-33B0D0B44275}" destId="{57F63FBD-B4E8-394B-A10B-BB4E6D61B3C6}" srcOrd="0" destOrd="0" presId="urn:microsoft.com/office/officeart/2005/8/layout/vList2"/>
    <dgm:cxn modelId="{57FC7BAA-C2FE-3B41-8E73-73FDBB2F6EF3}" type="presOf" srcId="{5AFC728C-70F1-4798-90A5-E99AF7D5B98B}" destId="{379D5600-443A-854E-849D-8CEE1983836C}" srcOrd="0" destOrd="0" presId="urn:microsoft.com/office/officeart/2005/8/layout/vList2"/>
    <dgm:cxn modelId="{C5318EAD-834C-9841-B2E2-B8645D8FBDF9}" type="presOf" srcId="{67E0584A-B46E-4762-BD08-3779C8346661}" destId="{B92DCAE3-3AA4-7743-8080-F2071BD67498}" srcOrd="0" destOrd="0" presId="urn:microsoft.com/office/officeart/2005/8/layout/vList2"/>
    <dgm:cxn modelId="{8EDC74B0-DAF1-4765-B99C-7D421BAAADB2}" srcId="{A942A122-9CC1-4504-A492-62CD5D375C16}" destId="{5AFC728C-70F1-4798-90A5-E99AF7D5B98B}" srcOrd="3" destOrd="0" parTransId="{9D9152B0-7AE6-4D27-A2D3-7B8902E84791}" sibTransId="{CC176F42-8AA1-4DB9-84A1-BCCD15140A29}"/>
    <dgm:cxn modelId="{9A0BC1BF-4DCE-4DD7-B711-9AD9B86D9E3D}" srcId="{69F8C0E9-02B9-4C93-B667-017A5B0F8212}" destId="{A6C40638-1A5F-470C-8C38-76971E272E09}" srcOrd="1" destOrd="0" parTransId="{77D735B5-9386-4563-92F3-1AE703971266}" sibTransId="{FEF9989E-377A-46AC-B272-FFA1FA274783}"/>
    <dgm:cxn modelId="{8500AACA-57CA-488F-B202-6253D6AD6AFA}" srcId="{E4E6F0A6-3B51-4F27-85B1-C1E84018BE69}" destId="{67E0584A-B46E-4762-BD08-3779C8346661}" srcOrd="0" destOrd="0" parTransId="{1C7232B7-DBFF-41E5-8199-EB964421DFBF}" sibTransId="{50834FD3-4F0C-4540-8BDE-53B589FFB843}"/>
    <dgm:cxn modelId="{7C9248CF-724F-3747-B03D-C0FDD0300623}" type="presOf" srcId="{80F54F8B-63E8-4F53-8184-23FB4F21E304}" destId="{A4830E09-DE18-0F44-84A9-3A0EF6865716}" srcOrd="0" destOrd="0" presId="urn:microsoft.com/office/officeart/2005/8/layout/vList2"/>
    <dgm:cxn modelId="{BD277CE0-0C21-4749-8F40-CF414E3C01B7}" type="presOf" srcId="{A6C40638-1A5F-470C-8C38-76971E272E09}" destId="{AFEC5CDD-AD01-6942-9C6A-D051B7FFC56E}" srcOrd="0" destOrd="1" presId="urn:microsoft.com/office/officeart/2005/8/layout/vList2"/>
    <dgm:cxn modelId="{12B2AFE5-D184-4234-A099-C2F90B541932}" srcId="{A942A122-9CC1-4504-A492-62CD5D375C16}" destId="{807DF1CE-2CE5-4BE8-BB8B-553F006B7288}" srcOrd="0" destOrd="0" parTransId="{45F902A1-BD4B-4A8E-89A1-D86E7C2F6EA4}" sibTransId="{C158FA9D-91FD-4F00-BF61-3370018192BB}"/>
    <dgm:cxn modelId="{887FA9CC-34F7-9148-A1E3-C835821A97C4}" type="presParOf" srcId="{1DC246D5-0942-7540-BB36-5C1C140BE85E}" destId="{8B9DF852-3141-C74B-84AC-E734D5386D7A}" srcOrd="0" destOrd="0" presId="urn:microsoft.com/office/officeart/2005/8/layout/vList2"/>
    <dgm:cxn modelId="{B74318D5-DBC7-1346-A5D7-A962DF021B31}" type="presParOf" srcId="{1DC246D5-0942-7540-BB36-5C1C140BE85E}" destId="{D46B03DF-6E64-0F4E-9D11-B2FED5B9E27E}" srcOrd="1" destOrd="0" presId="urn:microsoft.com/office/officeart/2005/8/layout/vList2"/>
    <dgm:cxn modelId="{5AB59C4F-168A-AB4D-9F4F-B43E363DEFBE}" type="presParOf" srcId="{1DC246D5-0942-7540-BB36-5C1C140BE85E}" destId="{A4830E09-DE18-0F44-84A9-3A0EF6865716}" srcOrd="2" destOrd="0" presId="urn:microsoft.com/office/officeart/2005/8/layout/vList2"/>
    <dgm:cxn modelId="{0BE994CB-E80A-E241-9E29-AD4EF5268CCE}" type="presParOf" srcId="{1DC246D5-0942-7540-BB36-5C1C140BE85E}" destId="{9B05D5B3-E19A-B44E-A5DD-07B6A02EBAAF}" srcOrd="3" destOrd="0" presId="urn:microsoft.com/office/officeart/2005/8/layout/vList2"/>
    <dgm:cxn modelId="{D8ED65E0-DFB8-3046-B918-0D05105D13DE}" type="presParOf" srcId="{1DC246D5-0942-7540-BB36-5C1C140BE85E}" destId="{A4166025-56A5-F94F-ABDA-8EEB75E026F4}" srcOrd="4" destOrd="0" presId="urn:microsoft.com/office/officeart/2005/8/layout/vList2"/>
    <dgm:cxn modelId="{E171278A-4593-D64F-938F-FBFF7699B0F5}" type="presParOf" srcId="{1DC246D5-0942-7540-BB36-5C1C140BE85E}" destId="{B92DCAE3-3AA4-7743-8080-F2071BD67498}" srcOrd="5" destOrd="0" presId="urn:microsoft.com/office/officeart/2005/8/layout/vList2"/>
    <dgm:cxn modelId="{8FA22E5D-16B8-FF4A-83AF-E66C02BAF132}" type="presParOf" srcId="{1DC246D5-0942-7540-BB36-5C1C140BE85E}" destId="{379D5600-443A-854E-849D-8CEE1983836C}" srcOrd="6" destOrd="0" presId="urn:microsoft.com/office/officeart/2005/8/layout/vList2"/>
    <dgm:cxn modelId="{89E5E0B3-37C8-E342-A350-032E04A54D7E}" type="presParOf" srcId="{1DC246D5-0942-7540-BB36-5C1C140BE85E}" destId="{6B03ADF1-B421-F74C-B812-BD789C5ACDDA}" srcOrd="7" destOrd="0" presId="urn:microsoft.com/office/officeart/2005/8/layout/vList2"/>
    <dgm:cxn modelId="{18FF5F10-BD4A-B741-9C6B-4F30B2C006FC}" type="presParOf" srcId="{1DC246D5-0942-7540-BB36-5C1C140BE85E}" destId="{C55F5FA7-883B-4F48-ABFC-353C259842AE}" srcOrd="8" destOrd="0" presId="urn:microsoft.com/office/officeart/2005/8/layout/vList2"/>
    <dgm:cxn modelId="{AF4DA497-A3A4-5A42-9756-D3B02CD55450}" type="presParOf" srcId="{1DC246D5-0942-7540-BB36-5C1C140BE85E}" destId="{850EDA52-2665-6F48-AF84-7E85A7EF875E}" srcOrd="9" destOrd="0" presId="urn:microsoft.com/office/officeart/2005/8/layout/vList2"/>
    <dgm:cxn modelId="{59EE0D1C-5D58-7C44-96AB-D2DC4F7DBE67}" type="presParOf" srcId="{1DC246D5-0942-7540-BB36-5C1C140BE85E}" destId="{858ADD57-F8AA-914D-948B-CC938AFC4759}" srcOrd="10" destOrd="0" presId="urn:microsoft.com/office/officeart/2005/8/layout/vList2"/>
    <dgm:cxn modelId="{3CA56248-A118-7B46-B93C-AC3B098DCA4E}" type="presParOf" srcId="{1DC246D5-0942-7540-BB36-5C1C140BE85E}" destId="{AFEC5CDD-AD01-6942-9C6A-D051B7FFC56E}" srcOrd="11" destOrd="0" presId="urn:microsoft.com/office/officeart/2005/8/layout/vList2"/>
    <dgm:cxn modelId="{6DC9E4AE-CB73-0248-8A20-50948E7A0881}" type="presParOf" srcId="{1DC246D5-0942-7540-BB36-5C1C140BE85E}" destId="{57F63FBD-B4E8-394B-A10B-BB4E6D61B3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1C4A64-2B59-404D-87C6-81CEFE4CF05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57620B-C5D2-1547-9B95-9E651C1B0F0F}">
      <dgm:prSet phldrT="[Text]"/>
      <dgm:spPr/>
      <dgm:t>
        <a:bodyPr/>
        <a:lstStyle/>
        <a:p>
          <a:r>
            <a:rPr lang="en-US" dirty="0"/>
            <a:t>Direct Prejudice</a:t>
          </a:r>
        </a:p>
      </dgm:t>
    </dgm:pt>
    <dgm:pt modelId="{69B81BBD-735C-2C4D-ABB5-91B81C4F832B}" type="parTrans" cxnId="{C7D02CA5-1BAC-8140-A67B-CA3E27B553AF}">
      <dgm:prSet/>
      <dgm:spPr/>
      <dgm:t>
        <a:bodyPr/>
        <a:lstStyle/>
        <a:p>
          <a:endParaRPr lang="en-US"/>
        </a:p>
      </dgm:t>
    </dgm:pt>
    <dgm:pt modelId="{2E6D52A3-4B4F-F44B-AD4D-F99CB67AF66D}" type="sibTrans" cxnId="{C7D02CA5-1BAC-8140-A67B-CA3E27B553AF}">
      <dgm:prSet/>
      <dgm:spPr/>
      <dgm:t>
        <a:bodyPr/>
        <a:lstStyle/>
        <a:p>
          <a:endParaRPr lang="en-US"/>
        </a:p>
      </dgm:t>
    </dgm:pt>
    <dgm:pt modelId="{1D899CE5-2B12-1549-8E33-026D7907A1BD}">
      <dgm:prSet phldrT="[Text]"/>
      <dgm:spPr/>
      <dgm:t>
        <a:bodyPr/>
        <a:lstStyle/>
        <a:p>
          <a:r>
            <a:rPr lang="en-US" dirty="0"/>
            <a:t>Indirect Prejudice</a:t>
          </a:r>
        </a:p>
      </dgm:t>
    </dgm:pt>
    <dgm:pt modelId="{7A0864FF-247B-644A-A718-7F497AE9A8B2}" type="parTrans" cxnId="{AF9BF525-A5F1-7047-89B2-7BE5C5A509F0}">
      <dgm:prSet/>
      <dgm:spPr/>
      <dgm:t>
        <a:bodyPr/>
        <a:lstStyle/>
        <a:p>
          <a:endParaRPr lang="en-US"/>
        </a:p>
      </dgm:t>
    </dgm:pt>
    <dgm:pt modelId="{7AF00044-788F-7747-AAC8-D2F39D90612C}" type="sibTrans" cxnId="{AF9BF525-A5F1-7047-89B2-7BE5C5A509F0}">
      <dgm:prSet/>
      <dgm:spPr/>
      <dgm:t>
        <a:bodyPr/>
        <a:lstStyle/>
        <a:p>
          <a:endParaRPr lang="en-US"/>
        </a:p>
      </dgm:t>
    </dgm:pt>
    <dgm:pt modelId="{191C86A6-24A3-484B-9F11-6719D9FE5D04}">
      <dgm:prSet phldrT="[Text]"/>
      <dgm:spPr/>
      <dgm:t>
        <a:bodyPr/>
        <a:lstStyle/>
        <a:p>
          <a:r>
            <a:rPr lang="en-US" dirty="0"/>
            <a:t>Latent Prejudice</a:t>
          </a:r>
        </a:p>
      </dgm:t>
    </dgm:pt>
    <dgm:pt modelId="{499C83F0-8D44-A14F-A57C-0BAB95B24A2C}" type="parTrans" cxnId="{99ED152C-57BA-C14E-ADD0-097CBACFD62B}">
      <dgm:prSet/>
      <dgm:spPr/>
      <dgm:t>
        <a:bodyPr/>
        <a:lstStyle/>
        <a:p>
          <a:endParaRPr lang="en-US"/>
        </a:p>
      </dgm:t>
    </dgm:pt>
    <dgm:pt modelId="{C8280C0A-4EB9-814E-BD50-2AE0AC97CE04}" type="sibTrans" cxnId="{99ED152C-57BA-C14E-ADD0-097CBACFD62B}">
      <dgm:prSet/>
      <dgm:spPr/>
      <dgm:t>
        <a:bodyPr/>
        <a:lstStyle/>
        <a:p>
          <a:endParaRPr lang="en-US"/>
        </a:p>
      </dgm:t>
    </dgm:pt>
    <dgm:pt modelId="{E530A741-986B-3843-A624-7B3844474745}">
      <dgm:prSet/>
      <dgm:spPr/>
      <dgm:t>
        <a:bodyPr/>
        <a:lstStyle/>
        <a:p>
          <a:r>
            <a:rPr lang="en-US" dirty="0"/>
            <a:t>a clearly unfair state that a prediction model directly depends on </a:t>
          </a:r>
          <a:r>
            <a:rPr lang="zh-CN" altLang="en-US" dirty="0"/>
            <a:t> </a:t>
          </a:r>
          <a:r>
            <a:rPr lang="en-US" altLang="zh-CN" dirty="0"/>
            <a:t>S</a:t>
          </a:r>
          <a:endParaRPr lang="en-US" dirty="0"/>
        </a:p>
      </dgm:t>
    </dgm:pt>
    <dgm:pt modelId="{BB843AD8-9E82-2C41-87CF-4BA458AE9760}" type="parTrans" cxnId="{A2D6314F-542C-5D4E-8006-025606DE8B5A}">
      <dgm:prSet/>
      <dgm:spPr/>
      <dgm:t>
        <a:bodyPr/>
        <a:lstStyle/>
        <a:p>
          <a:endParaRPr lang="en-US"/>
        </a:p>
      </dgm:t>
    </dgm:pt>
    <dgm:pt modelId="{C5CE8C2C-628A-C848-B447-DF7B428E5724}" type="sibTrans" cxnId="{A2D6314F-542C-5D4E-8006-025606DE8B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9BE09E7-E5C1-A84F-8078-6C337596B5A8}">
          <dgm:prSet/>
          <dgm:spPr/>
          <dgm:t>
            <a:bodyPr/>
            <a:lstStyle/>
            <a:p>
              <a:r>
                <a:rPr lang="en-US" altLang="zh-CN" dirty="0"/>
                <a:t>-&gt;</a:t>
              </a:r>
              <a:r>
                <a:rPr lang="zh-CN" altLang="en-US" dirty="0"/>
                <a:t> </a:t>
              </a:r>
              <a:r>
                <a:rPr lang="en-US" dirty="0"/>
                <a:t>Y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⊥</m:t>
                  </m:r>
                  <m:r>
                    <a:rPr lang="zh-CN" alt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dirty="0"/>
                <a:t>S </a:t>
              </a:r>
              <a:r>
                <a:rPr lang="en-US" altLang="zh-CN" dirty="0"/>
                <a:t>|</a:t>
              </a:r>
              <a:r>
                <a:rPr lang="en-US" dirty="0"/>
                <a:t>X</a:t>
              </a:r>
            </a:p>
          </dgm:t>
        </dgm:pt>
      </mc:Choice>
      <mc:Fallback>
        <dgm:pt modelId="{89BE09E7-E5C1-A84F-8078-6C337596B5A8}">
          <dgm:prSet/>
          <dgm:spPr/>
          <dgm:t>
            <a:bodyPr/>
            <a:lstStyle/>
            <a:p>
              <a:r>
                <a:rPr lang="en-US" altLang="zh-CN" dirty="0"/>
                <a:t>-&gt;</a:t>
              </a:r>
              <a:r>
                <a:rPr lang="zh-CN" altLang="en-US" dirty="0"/>
                <a:t> </a:t>
              </a:r>
              <a:r>
                <a:rPr lang="en-US" dirty="0"/>
                <a:t>Y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⊥</a:t>
              </a:r>
              <a:r>
                <a:rPr lang="zh-CN" alt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dirty="0"/>
                <a:t>S </a:t>
              </a:r>
              <a:r>
                <a:rPr lang="en-US" altLang="zh-CN" dirty="0"/>
                <a:t>|</a:t>
              </a:r>
              <a:r>
                <a:rPr lang="en-US" dirty="0"/>
                <a:t>X</a:t>
              </a:r>
            </a:p>
          </dgm:t>
        </dgm:pt>
      </mc:Fallback>
    </mc:AlternateContent>
    <dgm:pt modelId="{551D45FF-B19A-AD45-BABE-12AE248701A1}" type="parTrans" cxnId="{FC19F52D-D580-4840-843D-3FDF6C7B16A2}">
      <dgm:prSet/>
      <dgm:spPr/>
      <dgm:t>
        <a:bodyPr/>
        <a:lstStyle/>
        <a:p>
          <a:endParaRPr lang="en-US"/>
        </a:p>
      </dgm:t>
    </dgm:pt>
    <dgm:pt modelId="{45A837E8-2A42-104A-8E66-F89B8D2DA898}" type="sibTrans" cxnId="{FC19F52D-D580-4840-843D-3FDF6C7B16A2}">
      <dgm:prSet/>
      <dgm:spPr/>
      <dgm:t>
        <a:bodyPr/>
        <a:lstStyle/>
        <a:p>
          <a:endParaRPr lang="en-US"/>
        </a:p>
      </dgm:t>
    </dgm:pt>
    <dgm:pt modelId="{0267DA03-2FE7-D443-8EF9-6D6906115FA5}">
      <dgm:prSet/>
      <dgm:spPr/>
      <dgm:t>
        <a:bodyPr/>
        <a:lstStyle/>
        <a:p>
          <a:r>
            <a:rPr lang="en-US" dirty="0"/>
            <a:t>statistical dependence of </a:t>
          </a:r>
          <a:r>
            <a:rPr lang="en-US" altLang="zh-CN" dirty="0"/>
            <a:t>Y</a:t>
          </a:r>
          <a:r>
            <a:rPr lang="zh-CN" altLang="en-US" dirty="0"/>
            <a:t> </a:t>
          </a:r>
          <a:r>
            <a:rPr lang="en-US" dirty="0"/>
            <a:t>on </a:t>
          </a:r>
          <a:r>
            <a:rPr lang="en-US" altLang="zh-CN" dirty="0"/>
            <a:t>S</a:t>
          </a:r>
          <a:r>
            <a:rPr lang="zh-CN" altLang="en-US" dirty="0"/>
            <a:t> </a:t>
          </a:r>
          <a:r>
            <a:rPr lang="en-US" altLang="zh-CN" dirty="0"/>
            <a:t>even</a:t>
          </a:r>
          <a:r>
            <a:rPr lang="zh-CN" altLang="en-US" dirty="0"/>
            <a:t> </a:t>
          </a:r>
          <a:r>
            <a:rPr lang="en-US" altLang="zh-CN" dirty="0"/>
            <a:t>lack</a:t>
          </a:r>
          <a:r>
            <a:rPr lang="zh-CN" altLang="en-US" dirty="0"/>
            <a:t> </a:t>
          </a:r>
          <a:r>
            <a:rPr lang="en-US" altLang="zh-CN" dirty="0"/>
            <a:t>of</a:t>
          </a:r>
          <a:r>
            <a:rPr lang="zh-CN" altLang="en-US" dirty="0"/>
            <a:t> </a:t>
          </a:r>
          <a:r>
            <a:rPr lang="en-US" altLang="zh-CN" dirty="0"/>
            <a:t>direct</a:t>
          </a:r>
          <a:r>
            <a:rPr lang="zh-CN" altLang="en-US" dirty="0"/>
            <a:t> </a:t>
          </a:r>
          <a:r>
            <a:rPr lang="en-US" altLang="zh-CN" dirty="0"/>
            <a:t>S</a:t>
          </a:r>
          <a:endParaRPr lang="en-US" dirty="0"/>
        </a:p>
      </dgm:t>
    </dgm:pt>
    <dgm:pt modelId="{77E8F55B-0766-DC4A-8E8A-133CEB8E20D1}" type="parTrans" cxnId="{EB770A35-E267-5A4F-A19F-828914B12D43}">
      <dgm:prSet/>
      <dgm:spPr/>
      <dgm:t>
        <a:bodyPr/>
        <a:lstStyle/>
        <a:p>
          <a:endParaRPr lang="en-US"/>
        </a:p>
      </dgm:t>
    </dgm:pt>
    <dgm:pt modelId="{B89C2160-1F77-C347-9126-0A00EEBE6C69}" type="sibTrans" cxnId="{EB770A35-E267-5A4F-A19F-828914B12D43}">
      <dgm:prSet/>
      <dgm:spPr/>
      <dgm:t>
        <a:bodyPr/>
        <a:lstStyle/>
        <a:p>
          <a:endParaRPr lang="en-US"/>
        </a:p>
      </dgm:t>
    </dgm:pt>
    <dgm:pt modelId="{FE81C381-9DB3-5746-B1F0-6FF527D836E7}">
      <dgm:prSet/>
      <dgm:spPr/>
      <dgm:t>
        <a:bodyPr/>
        <a:lstStyle/>
        <a:p>
          <a:r>
            <a:rPr lang="en-US" altLang="zh-CN" dirty="0"/>
            <a:t>R</a:t>
          </a:r>
          <a:r>
            <a:rPr lang="en-US" dirty="0"/>
            <a:t>ed-lining effect</a:t>
          </a:r>
        </a:p>
      </dgm:t>
    </dgm:pt>
    <dgm:pt modelId="{F8C3A741-EF99-3740-828C-3A141716505D}" type="parTrans" cxnId="{D013603B-325E-3746-8C5C-0FB889FE6275}">
      <dgm:prSet/>
      <dgm:spPr/>
      <dgm:t>
        <a:bodyPr/>
        <a:lstStyle/>
        <a:p>
          <a:endParaRPr lang="en-US"/>
        </a:p>
      </dgm:t>
    </dgm:pt>
    <dgm:pt modelId="{5F9680F0-612F-F044-9F02-F65489DFEAE0}" type="sibTrans" cxnId="{D013603B-325E-3746-8C5C-0FB889FE6275}">
      <dgm:prSet/>
      <dgm:spPr/>
      <dgm:t>
        <a:bodyPr/>
        <a:lstStyle/>
        <a:p>
          <a:endParaRPr lang="en-US"/>
        </a:p>
      </dgm:t>
    </dgm:pt>
    <dgm:pt modelId="{C08B7E66-D3C1-7A4E-BE26-D8F7C43B81DA}">
      <dgm:prSet/>
      <dgm:spPr/>
      <dgm:t>
        <a:bodyPr/>
        <a:lstStyle/>
        <a:p>
          <a:r>
            <a:rPr lang="en-US" dirty="0"/>
            <a:t>statistical dependence of </a:t>
          </a:r>
          <a:r>
            <a:rPr lang="en-US" altLang="zh-CN" dirty="0"/>
            <a:t>X</a:t>
          </a:r>
          <a:r>
            <a:rPr lang="en-US" dirty="0"/>
            <a:t> on </a:t>
          </a:r>
          <a:r>
            <a:rPr lang="en-US" altLang="zh-CN" dirty="0"/>
            <a:t>S</a:t>
          </a:r>
          <a:endParaRPr lang="en-US" dirty="0"/>
        </a:p>
      </dgm:t>
    </dgm:pt>
    <dgm:pt modelId="{25EC30CF-8FEC-A849-A125-B16B8DDFD904}" type="parTrans" cxnId="{64146856-B633-D141-B10C-62FE6FFA0F93}">
      <dgm:prSet/>
      <dgm:spPr/>
      <dgm:t>
        <a:bodyPr/>
        <a:lstStyle/>
        <a:p>
          <a:endParaRPr lang="en-US"/>
        </a:p>
      </dgm:t>
    </dgm:pt>
    <dgm:pt modelId="{3EE41062-A683-614E-9995-2FF6FA2B476D}" type="sibTrans" cxnId="{64146856-B633-D141-B10C-62FE6FFA0F93}">
      <dgm:prSet/>
      <dgm:spPr/>
      <dgm:t>
        <a:bodyPr/>
        <a:lstStyle/>
        <a:p>
          <a:endParaRPr lang="en-US"/>
        </a:p>
      </dgm:t>
    </dgm:pt>
    <dgm:pt modelId="{6A4EE82A-E24D-E34D-8B01-33B875D99D11}">
      <dgm:prSet/>
      <dgm:spPr/>
      <dgm:t>
        <a:bodyPr/>
        <a:lstStyle/>
        <a:p>
          <a:r>
            <a:rPr lang="en-US" dirty="0"/>
            <a:t>completely excluding sensitive information</a:t>
          </a:r>
        </a:p>
      </dgm:t>
    </dgm:pt>
    <dgm:pt modelId="{04750521-2861-FD4E-B3BA-7F27248F17BD}" type="parTrans" cxnId="{98CCAE12-1880-A24C-A7EF-6D76C35F0129}">
      <dgm:prSet/>
      <dgm:spPr/>
      <dgm:t>
        <a:bodyPr/>
        <a:lstStyle/>
        <a:p>
          <a:endParaRPr lang="en-US"/>
        </a:p>
      </dgm:t>
    </dgm:pt>
    <dgm:pt modelId="{7C36EA13-C5D4-2047-A2A9-E8B404019815}" type="sibTrans" cxnId="{98CCAE12-1880-A24C-A7EF-6D76C35F012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699D58F-DA26-F148-8C7A-E1966B4F341C}">
          <dgm:prSet/>
          <dgm:spPr/>
          <dgm:t>
            <a:bodyPr/>
            <a:lstStyle/>
            <a:p>
              <a:r>
                <a:rPr lang="en-US" altLang="zh-CN" dirty="0"/>
                <a:t>Y</a:t>
              </a:r>
              <a:r>
                <a:rPr lang="zh-CN" altLang="en-US" dirty="0"/>
                <a:t> </a:t>
              </a:r>
              <a14:m>
                <m:oMath xmlns:m="http://schemas.openxmlformats.org/officeDocument/2006/math">
                  <m:r>
                    <a:rPr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⊥</m:t>
                  </m:r>
                </m:oMath>
              </a14:m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r>
                <a:rPr lang="en-US" altLang="zh-CN" dirty="0"/>
                <a:t>|</a:t>
              </a:r>
              <a:r>
                <a:rPr lang="zh-CN" altLang="en-US" dirty="0"/>
                <a:t> </a:t>
              </a:r>
              <a:r>
                <a:rPr lang="en-US" altLang="zh-CN" dirty="0"/>
                <a:t>X</a:t>
              </a:r>
              <a:endParaRPr lang="en-US" dirty="0"/>
            </a:p>
          </dgm:t>
        </dgm:pt>
      </mc:Choice>
      <mc:Fallback>
        <dgm:pt modelId="{7699D58F-DA26-F148-8C7A-E1966B4F341C}">
          <dgm:prSet/>
          <dgm:spPr/>
          <dgm:t>
            <a:bodyPr/>
            <a:lstStyle/>
            <a:p>
              <a:r>
                <a:rPr lang="en-US" altLang="zh-CN" dirty="0"/>
                <a:t>Y</a:t>
              </a:r>
              <a:r>
                <a:rPr lang="zh-CN" altLang="en-US" dirty="0"/>
                <a:t> </a:t>
              </a:r>
              <a:r>
                <a:rPr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⊥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r>
                <a:rPr lang="en-US" altLang="zh-CN" dirty="0"/>
                <a:t>|</a:t>
              </a:r>
              <a:r>
                <a:rPr lang="zh-CN" altLang="en-US" dirty="0"/>
                <a:t> </a:t>
              </a:r>
              <a:r>
                <a:rPr lang="en-US" altLang="zh-CN" dirty="0"/>
                <a:t>X</a:t>
              </a:r>
              <a:endParaRPr lang="en-US" dirty="0"/>
            </a:p>
          </dgm:t>
        </dgm:pt>
      </mc:Fallback>
    </mc:AlternateContent>
    <dgm:pt modelId="{D7F4E43D-F61C-CE4F-B2EF-05C0E2ECF2C6}" type="parTrans" cxnId="{BD514A4B-897F-8B45-838F-CF842C213BBB}">
      <dgm:prSet/>
      <dgm:spPr/>
      <dgm:t>
        <a:bodyPr/>
        <a:lstStyle/>
        <a:p>
          <a:endParaRPr lang="en-US"/>
        </a:p>
      </dgm:t>
    </dgm:pt>
    <dgm:pt modelId="{D4BC4742-9E20-9144-8C67-D414E846F2CB}" type="sibTrans" cxnId="{BD514A4B-897F-8B45-838F-CF842C213BB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A63F607-651C-0C4C-BF7A-D33E3A123B70}">
          <dgm:prSet/>
          <dgm:spPr/>
          <dgm:t>
            <a:bodyPr/>
            <a:lstStyle/>
            <a:p>
              <a:r>
                <a:rPr lang="en-US" altLang="zh-CN" dirty="0">
                  <a:ea typeface="Cambria Math" panose="02040503050406030204" pitchFamily="18" charset="0"/>
                </a:rPr>
                <a:t>-&gt;X</a:t>
              </a:r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14:m>
                <m:oMath xmlns:m="http://schemas.openxmlformats.org/officeDocument/2006/math">
                  <m:r>
                    <a:rPr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⊥</m:t>
                  </m:r>
                </m:oMath>
              </a14:m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:r>
                <a:rPr lang="en-US" altLang="zh-CN" dirty="0">
                  <a:ea typeface="Cambria Math" panose="02040503050406030204" pitchFamily="18" charset="0"/>
                </a:rPr>
                <a:t>Y</a:t>
              </a:r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:r>
                <a:rPr lang="en-US" altLang="zh-CN" dirty="0">
                  <a:ea typeface="Cambria Math" panose="02040503050406030204" pitchFamily="18" charset="0"/>
                </a:rPr>
                <a:t>|</a:t>
              </a:r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:r>
                <a:rPr lang="en-US" altLang="zh-CN" dirty="0">
                  <a:ea typeface="Cambria Math" panose="02040503050406030204" pitchFamily="18" charset="0"/>
                </a:rPr>
                <a:t>S</a:t>
              </a:r>
              <a:endParaRPr lang="en-US" dirty="0"/>
            </a:p>
          </dgm:t>
        </dgm:pt>
      </mc:Choice>
      <mc:Fallback>
        <dgm:pt modelId="{DA63F607-651C-0C4C-BF7A-D33E3A123B70}">
          <dgm:prSet/>
          <dgm:spPr/>
          <dgm:t>
            <a:bodyPr/>
            <a:lstStyle/>
            <a:p>
              <a:r>
                <a:rPr lang="en-US" altLang="zh-CN" dirty="0">
                  <a:ea typeface="Cambria Math" panose="02040503050406030204" pitchFamily="18" charset="0"/>
                </a:rPr>
                <a:t>-&gt;X</a:t>
              </a:r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:r>
                <a:rPr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⊥</a:t>
              </a:r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:r>
                <a:rPr lang="en-US" altLang="zh-CN" dirty="0">
                  <a:ea typeface="Cambria Math" panose="02040503050406030204" pitchFamily="18" charset="0"/>
                </a:rPr>
                <a:t>Y</a:t>
              </a:r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:r>
                <a:rPr lang="en-US" altLang="zh-CN" dirty="0">
                  <a:ea typeface="Cambria Math" panose="02040503050406030204" pitchFamily="18" charset="0"/>
                </a:rPr>
                <a:t>|</a:t>
              </a:r>
              <a:r>
                <a:rPr lang="zh-CN" altLang="en-US" dirty="0">
                  <a:ea typeface="Cambria Math" panose="02040503050406030204" pitchFamily="18" charset="0"/>
                </a:rPr>
                <a:t> </a:t>
              </a:r>
              <a:r>
                <a:rPr lang="en-US" altLang="zh-CN" dirty="0">
                  <a:ea typeface="Cambria Math" panose="02040503050406030204" pitchFamily="18" charset="0"/>
                </a:rPr>
                <a:t>S</a:t>
              </a:r>
              <a:endParaRPr lang="en-US" dirty="0"/>
            </a:p>
          </dgm:t>
        </dgm:pt>
      </mc:Fallback>
    </mc:AlternateContent>
    <dgm:pt modelId="{6DF5AB2F-27B5-674B-8460-1C47B1096C0B}" type="parTrans" cxnId="{41ED75AA-3EDD-E546-8892-65E05287FB6B}">
      <dgm:prSet/>
      <dgm:spPr/>
      <dgm:t>
        <a:bodyPr/>
        <a:lstStyle/>
        <a:p>
          <a:endParaRPr lang="en-US"/>
        </a:p>
      </dgm:t>
    </dgm:pt>
    <dgm:pt modelId="{F601B9A7-10C9-6A4D-99D7-09BF9EB77134}" type="sibTrans" cxnId="{41ED75AA-3EDD-E546-8892-65E05287FB6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3B07806-D69B-4C48-AE07-07B713812DE3}">
          <dgm:prSet/>
          <dgm:spPr/>
          <dgm:t>
            <a:bodyPr/>
            <a:lstStyle/>
            <a:p>
              <a:r>
                <a:rPr lang="en-US" altLang="zh-CN" dirty="0"/>
                <a:t>but</a:t>
              </a:r>
              <a:r>
                <a:rPr lang="zh-CN" altLang="en-US" dirty="0"/>
                <a:t> </a:t>
              </a:r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Y</a:t>
              </a:r>
              <a:r>
                <a:rPr lang="zh-CN" altLang="en-US" dirty="0"/>
                <a:t> </a:t>
              </a:r>
              <a14:m>
                <m:oMath xmlns:m="http://schemas.openxmlformats.org/officeDocument/2006/math">
                  <m:r>
                    <a:rPr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⊥</m:t>
                  </m:r>
                </m:oMath>
              </a14:m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endParaRPr lang="en-US" dirty="0"/>
            </a:p>
          </dgm:t>
        </dgm:pt>
      </mc:Choice>
      <mc:Fallback>
        <dgm:pt modelId="{03B07806-D69B-4C48-AE07-07B713812DE3}">
          <dgm:prSet/>
          <dgm:spPr/>
          <dgm:t>
            <a:bodyPr/>
            <a:lstStyle/>
            <a:p>
              <a:r>
                <a:rPr lang="en-US" altLang="zh-CN" dirty="0"/>
                <a:t>but</a:t>
              </a:r>
              <a:r>
                <a:rPr lang="zh-CN" altLang="en-US" dirty="0"/>
                <a:t> </a:t>
              </a:r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Y</a:t>
              </a:r>
              <a:r>
                <a:rPr lang="zh-CN" altLang="en-US" dirty="0"/>
                <a:t> </a:t>
              </a:r>
              <a:r>
                <a:rPr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⊥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endParaRPr lang="en-US" dirty="0"/>
            </a:p>
          </dgm:t>
        </dgm:pt>
      </mc:Fallback>
    </mc:AlternateContent>
    <dgm:pt modelId="{9F8B464C-01C1-F14D-B29F-57B2C53527C4}" type="parTrans" cxnId="{ACA955D1-950E-9245-9A92-FB46608E99C5}">
      <dgm:prSet/>
      <dgm:spPr/>
      <dgm:t>
        <a:bodyPr/>
        <a:lstStyle/>
        <a:p>
          <a:endParaRPr lang="en-US"/>
        </a:p>
      </dgm:t>
    </dgm:pt>
    <dgm:pt modelId="{7DAFF863-8EBA-2F44-AD12-CAC0BAFA42C7}" type="sibTrans" cxnId="{ACA955D1-950E-9245-9A92-FB46608E99C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CB50521-6499-6E4C-9280-B37E9990082E}">
          <dgm:prSet/>
          <dgm:spPr/>
          <dgm:t>
            <a:bodyPr/>
            <a:lstStyle/>
            <a:p>
              <a:r>
                <a:rPr lang="en-US" altLang="zh-CN" dirty="0"/>
                <a:t>Y</a:t>
              </a:r>
              <a:r>
                <a:rPr lang="zh-CN" altLang="en-US" dirty="0"/>
                <a:t> </a:t>
              </a:r>
              <a14:m>
                <m:oMath xmlns:m="http://schemas.openxmlformats.org/officeDocument/2006/math">
                  <m:r>
                    <a:rPr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⊥</m:t>
                  </m:r>
                </m:oMath>
              </a14:m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r>
                <a:rPr lang="en-US" altLang="zh-CN" dirty="0"/>
                <a:t>|</a:t>
              </a:r>
              <a:r>
                <a:rPr lang="zh-CN" altLang="en-US" dirty="0"/>
                <a:t> </a:t>
              </a:r>
              <a:r>
                <a:rPr lang="en-US" altLang="zh-CN" dirty="0"/>
                <a:t>X</a:t>
              </a:r>
              <a:r>
                <a:rPr lang="zh-CN" altLang="en-US" dirty="0"/>
                <a:t> </a:t>
              </a:r>
              <a:r>
                <a:rPr lang="en-US" altLang="zh-CN" dirty="0"/>
                <a:t>, Y</a:t>
              </a:r>
              <a:r>
                <a:rPr lang="zh-CN" altLang="en-US" dirty="0"/>
                <a:t> </a:t>
              </a:r>
              <a14:m>
                <m:oMath xmlns:m="http://schemas.openxmlformats.org/officeDocument/2006/math">
                  <m:r>
                    <a:rPr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⊥</m:t>
                  </m:r>
                </m:oMath>
              </a14:m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endParaRPr lang="en-US" dirty="0"/>
            </a:p>
          </dgm:t>
        </dgm:pt>
      </mc:Choice>
      <mc:Fallback>
        <dgm:pt modelId="{9CB50521-6499-6E4C-9280-B37E9990082E}">
          <dgm:prSet/>
          <dgm:spPr/>
          <dgm:t>
            <a:bodyPr/>
            <a:lstStyle/>
            <a:p>
              <a:r>
                <a:rPr lang="en-US" altLang="zh-CN" dirty="0"/>
                <a:t>Y</a:t>
              </a:r>
              <a:r>
                <a:rPr lang="zh-CN" altLang="en-US" dirty="0"/>
                <a:t> </a:t>
              </a:r>
              <a:r>
                <a:rPr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⊥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r>
                <a:rPr lang="en-US" altLang="zh-CN" dirty="0"/>
                <a:t>|</a:t>
              </a:r>
              <a:r>
                <a:rPr lang="zh-CN" altLang="en-US" dirty="0"/>
                <a:t> </a:t>
              </a:r>
              <a:r>
                <a:rPr lang="en-US" altLang="zh-CN" dirty="0"/>
                <a:t>X</a:t>
              </a:r>
              <a:r>
                <a:rPr lang="zh-CN" altLang="en-US" dirty="0"/>
                <a:t> </a:t>
              </a:r>
              <a:r>
                <a:rPr lang="en-US" altLang="zh-CN" dirty="0"/>
                <a:t>, Y</a:t>
              </a:r>
              <a:r>
                <a:rPr lang="zh-CN" altLang="en-US" dirty="0"/>
                <a:t> </a:t>
              </a:r>
              <a:r>
                <a:rPr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⊥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endParaRPr lang="en-US" dirty="0"/>
            </a:p>
          </dgm:t>
        </dgm:pt>
      </mc:Fallback>
    </mc:AlternateContent>
    <dgm:pt modelId="{EC888E8A-359F-CA43-B57E-3CD8D63C9625}" type="parTrans" cxnId="{8FB1584D-6A8C-B54E-8D77-6B3F3F1ADE07}">
      <dgm:prSet/>
      <dgm:spPr/>
      <dgm:t>
        <a:bodyPr/>
        <a:lstStyle/>
        <a:p>
          <a:endParaRPr lang="en-US"/>
        </a:p>
      </dgm:t>
    </dgm:pt>
    <dgm:pt modelId="{12DA1397-92A6-4C4E-B558-91918B5F655C}" type="sibTrans" cxnId="{8FB1584D-6A8C-B54E-8D77-6B3F3F1ADE0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0FAA818-8557-E44E-92A7-18F725694AD2}">
          <dgm:prSet/>
          <dgm:spPr/>
          <dgm:t>
            <a:bodyPr/>
            <a:lstStyle/>
            <a:p>
              <a:r>
                <a:rPr lang="en-US" altLang="zh-CN" dirty="0"/>
                <a:t>X</a:t>
              </a:r>
              <a:r>
                <a:rPr lang="zh-CN" altLang="en-US" dirty="0"/>
                <a:t> </a:t>
              </a:r>
              <a14:m>
                <m:oMath xmlns:m="http://schemas.openxmlformats.org/officeDocument/2006/math">
                  <m:r>
                    <a:rPr lang="en-US" altLang="zh-C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⊥</m:t>
                  </m:r>
                </m:oMath>
              </a14:m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endParaRPr lang="en-US" dirty="0"/>
            </a:p>
          </dgm:t>
        </dgm:pt>
      </mc:Choice>
      <mc:Fallback>
        <dgm:pt modelId="{D0FAA818-8557-E44E-92A7-18F725694AD2}">
          <dgm:prSet/>
          <dgm:spPr/>
          <dgm:t>
            <a:bodyPr/>
            <a:lstStyle/>
            <a:p>
              <a:r>
                <a:rPr lang="en-US" altLang="zh-CN" dirty="0"/>
                <a:t>X</a:t>
              </a:r>
              <a:r>
                <a:rPr lang="zh-CN" altLang="en-US" dirty="0"/>
                <a:t> </a:t>
              </a:r>
              <a:r>
                <a:rPr lang="en-US" altLang="zh-CN" i="0">
                  <a:latin typeface="Cambria Math" panose="02040503050406030204" pitchFamily="18" charset="0"/>
                  <a:ea typeface="Cambria Math" panose="02040503050406030204" pitchFamily="18" charset="0"/>
                </a:rPr>
                <a:t>⊥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endParaRPr lang="en-US" dirty="0"/>
            </a:p>
          </dgm:t>
        </dgm:pt>
      </mc:Fallback>
    </mc:AlternateContent>
    <dgm:pt modelId="{6D29FA94-C2CA-3944-80D9-84AA6683D85A}" type="parTrans" cxnId="{E790D215-A54C-E843-BF69-265EB99FDC80}">
      <dgm:prSet/>
      <dgm:spPr/>
      <dgm:t>
        <a:bodyPr/>
        <a:lstStyle/>
        <a:p>
          <a:endParaRPr lang="en-US"/>
        </a:p>
      </dgm:t>
    </dgm:pt>
    <dgm:pt modelId="{BBF179A1-32B5-9D4E-B52F-7E2469DA177A}" type="sibTrans" cxnId="{E790D215-A54C-E843-BF69-265EB99FDC80}">
      <dgm:prSet/>
      <dgm:spPr/>
      <dgm:t>
        <a:bodyPr/>
        <a:lstStyle/>
        <a:p>
          <a:endParaRPr lang="en-US"/>
        </a:p>
      </dgm:t>
    </dgm:pt>
    <dgm:pt modelId="{D2860D39-092E-804A-B020-8335A6D70644}" type="pres">
      <dgm:prSet presAssocID="{621C4A64-2B59-404D-87C6-81CEFE4CF05F}" presName="Name0" presStyleCnt="0">
        <dgm:presLayoutVars>
          <dgm:dir/>
          <dgm:animLvl val="lvl"/>
          <dgm:resizeHandles val="exact"/>
        </dgm:presLayoutVars>
      </dgm:prSet>
      <dgm:spPr/>
    </dgm:pt>
    <dgm:pt modelId="{3C57843F-EA6F-E143-BAA3-3A9B58514CA8}" type="pres">
      <dgm:prSet presAssocID="{B857620B-C5D2-1547-9B95-9E651C1B0F0F}" presName="composite" presStyleCnt="0"/>
      <dgm:spPr/>
    </dgm:pt>
    <dgm:pt modelId="{265216B3-945C-9549-9570-9E141B0A57A2}" type="pres">
      <dgm:prSet presAssocID="{B857620B-C5D2-1547-9B95-9E651C1B0F0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3D08DC-DEF8-FE47-9FBC-EAB5017C56B2}" type="pres">
      <dgm:prSet presAssocID="{B857620B-C5D2-1547-9B95-9E651C1B0F0F}" presName="desTx" presStyleLbl="alignAccFollowNode1" presStyleIdx="0" presStyleCnt="3">
        <dgm:presLayoutVars>
          <dgm:bulletEnabled val="1"/>
        </dgm:presLayoutVars>
      </dgm:prSet>
      <dgm:spPr/>
    </dgm:pt>
    <dgm:pt modelId="{D66FBC5A-60F0-C747-99E9-C7772E6A1882}" type="pres">
      <dgm:prSet presAssocID="{2E6D52A3-4B4F-F44B-AD4D-F99CB67AF66D}" presName="space" presStyleCnt="0"/>
      <dgm:spPr/>
    </dgm:pt>
    <dgm:pt modelId="{D7BC5E57-555D-4D42-AADA-E9863B6295B8}" type="pres">
      <dgm:prSet presAssocID="{1D899CE5-2B12-1549-8E33-026D7907A1BD}" presName="composite" presStyleCnt="0"/>
      <dgm:spPr/>
    </dgm:pt>
    <dgm:pt modelId="{B07A6B44-7EE2-6241-9BD6-8A0A241585DC}" type="pres">
      <dgm:prSet presAssocID="{1D899CE5-2B12-1549-8E33-026D7907A1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FA6E6FC-CB8C-754A-A826-0D35AFB39056}" type="pres">
      <dgm:prSet presAssocID="{1D899CE5-2B12-1549-8E33-026D7907A1BD}" presName="desTx" presStyleLbl="alignAccFollowNode1" presStyleIdx="1" presStyleCnt="3">
        <dgm:presLayoutVars>
          <dgm:bulletEnabled val="1"/>
        </dgm:presLayoutVars>
      </dgm:prSet>
      <dgm:spPr/>
    </dgm:pt>
    <dgm:pt modelId="{D4BB36BB-0305-6B4D-B044-2B91FA1F95AE}" type="pres">
      <dgm:prSet presAssocID="{7AF00044-788F-7747-AAC8-D2F39D90612C}" presName="space" presStyleCnt="0"/>
      <dgm:spPr/>
    </dgm:pt>
    <dgm:pt modelId="{4F21E756-DF40-B843-AAA4-A2F5FFE51A47}" type="pres">
      <dgm:prSet presAssocID="{191C86A6-24A3-484B-9F11-6719D9FE5D04}" presName="composite" presStyleCnt="0"/>
      <dgm:spPr/>
    </dgm:pt>
    <dgm:pt modelId="{1367F9E0-00DF-9646-A929-5A1F984FE5A8}" type="pres">
      <dgm:prSet presAssocID="{191C86A6-24A3-484B-9F11-6719D9FE5D0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A561FBC-7DC1-D941-9622-0F1E1023FBBD}" type="pres">
      <dgm:prSet presAssocID="{191C86A6-24A3-484B-9F11-6719D9FE5D0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B1F6003-386C-EA40-B8A2-8A9D69229B4C}" type="presOf" srcId="{E530A741-986B-3843-A624-7B3844474745}" destId="{9E3D08DC-DEF8-FE47-9FBC-EAB5017C56B2}" srcOrd="0" destOrd="0" presId="urn:microsoft.com/office/officeart/2005/8/layout/hList1"/>
    <dgm:cxn modelId="{98CCAE12-1880-A24C-A7EF-6D76C35F0129}" srcId="{191C86A6-24A3-484B-9F11-6719D9FE5D04}" destId="{6A4EE82A-E24D-E34D-8B01-33B875D99D11}" srcOrd="1" destOrd="0" parTransId="{04750521-2861-FD4E-B3BA-7F27248F17BD}" sibTransId="{7C36EA13-C5D4-2047-A2A9-E8B404019815}"/>
    <dgm:cxn modelId="{E790D215-A54C-E843-BF69-265EB99FDC80}" srcId="{191C86A6-24A3-484B-9F11-6719D9FE5D04}" destId="{D0FAA818-8557-E44E-92A7-18F725694AD2}" srcOrd="3" destOrd="0" parTransId="{6D29FA94-C2CA-3944-80D9-84AA6683D85A}" sibTransId="{BBF179A1-32B5-9D4E-B52F-7E2469DA177A}"/>
    <dgm:cxn modelId="{A7720221-0128-A44C-8FB7-623819133944}" type="presOf" srcId="{0267DA03-2FE7-D443-8EF9-6D6906115FA5}" destId="{0FA6E6FC-CB8C-754A-A826-0D35AFB39056}" srcOrd="0" destOrd="0" presId="urn:microsoft.com/office/officeart/2005/8/layout/hList1"/>
    <dgm:cxn modelId="{AF9BF525-A5F1-7047-89B2-7BE5C5A509F0}" srcId="{621C4A64-2B59-404D-87C6-81CEFE4CF05F}" destId="{1D899CE5-2B12-1549-8E33-026D7907A1BD}" srcOrd="1" destOrd="0" parTransId="{7A0864FF-247B-644A-A718-7F497AE9A8B2}" sibTransId="{7AF00044-788F-7747-AAC8-D2F39D90612C}"/>
    <dgm:cxn modelId="{99ED152C-57BA-C14E-ADD0-097CBACFD62B}" srcId="{621C4A64-2B59-404D-87C6-81CEFE4CF05F}" destId="{191C86A6-24A3-484B-9F11-6719D9FE5D04}" srcOrd="2" destOrd="0" parTransId="{499C83F0-8D44-A14F-A57C-0BAB95B24A2C}" sibTransId="{C8280C0A-4EB9-814E-BD50-2AE0AC97CE04}"/>
    <dgm:cxn modelId="{FC19F52D-D580-4840-843D-3FDF6C7B16A2}" srcId="{B857620B-C5D2-1547-9B95-9E651C1B0F0F}" destId="{89BE09E7-E5C1-A84F-8078-6C337596B5A8}" srcOrd="1" destOrd="0" parTransId="{551D45FF-B19A-AD45-BABE-12AE248701A1}" sibTransId="{45A837E8-2A42-104A-8E66-F89B8D2DA898}"/>
    <dgm:cxn modelId="{EB770A35-E267-5A4F-A19F-828914B12D43}" srcId="{1D899CE5-2B12-1549-8E33-026D7907A1BD}" destId="{0267DA03-2FE7-D443-8EF9-6D6906115FA5}" srcOrd="0" destOrd="0" parTransId="{77E8F55B-0766-DC4A-8E8A-133CEB8E20D1}" sibTransId="{B89C2160-1F77-C347-9126-0A00EEBE6C69}"/>
    <dgm:cxn modelId="{C9DEB736-3BF6-974C-A9C3-30DD46B3939C}" type="presOf" srcId="{621C4A64-2B59-404D-87C6-81CEFE4CF05F}" destId="{D2860D39-092E-804A-B020-8335A6D70644}" srcOrd="0" destOrd="0" presId="urn:microsoft.com/office/officeart/2005/8/layout/hList1"/>
    <dgm:cxn modelId="{D013603B-325E-3746-8C5C-0FB889FE6275}" srcId="{1D899CE5-2B12-1549-8E33-026D7907A1BD}" destId="{FE81C381-9DB3-5746-B1F0-6FF527D836E7}" srcOrd="1" destOrd="0" parTransId="{F8C3A741-EF99-3740-828C-3A141716505D}" sibTransId="{5F9680F0-612F-F044-9F02-F65489DFEAE0}"/>
    <dgm:cxn modelId="{BD514A4B-897F-8B45-838F-CF842C213BBB}" srcId="{1D899CE5-2B12-1549-8E33-026D7907A1BD}" destId="{7699D58F-DA26-F148-8C7A-E1966B4F341C}" srcOrd="2" destOrd="0" parTransId="{D7F4E43D-F61C-CE4F-B2EF-05C0E2ECF2C6}" sibTransId="{D4BC4742-9E20-9144-8C67-D414E846F2CB}"/>
    <dgm:cxn modelId="{8FB1584D-6A8C-B54E-8D77-6B3F3F1ADE07}" srcId="{191C86A6-24A3-484B-9F11-6719D9FE5D04}" destId="{9CB50521-6499-6E4C-9280-B37E9990082E}" srcOrd="2" destOrd="0" parTransId="{EC888E8A-359F-CA43-B57E-3CD8D63C9625}" sibTransId="{12DA1397-92A6-4C4E-B558-91918B5F655C}"/>
    <dgm:cxn modelId="{A2D6314F-542C-5D4E-8006-025606DE8B5A}" srcId="{B857620B-C5D2-1547-9B95-9E651C1B0F0F}" destId="{E530A741-986B-3843-A624-7B3844474745}" srcOrd="0" destOrd="0" parTransId="{BB843AD8-9E82-2C41-87CF-4BA458AE9760}" sibTransId="{C5CE8C2C-628A-C848-B447-DF7B428E5724}"/>
    <dgm:cxn modelId="{EAB84E54-3838-3B46-982E-5801CD92B9BB}" type="presOf" srcId="{DA63F607-651C-0C4C-BF7A-D33E3A123B70}" destId="{FA561FBC-7DC1-D941-9622-0F1E1023FBBD}" srcOrd="0" destOrd="4" presId="urn:microsoft.com/office/officeart/2005/8/layout/hList1"/>
    <dgm:cxn modelId="{64146856-B633-D141-B10C-62FE6FFA0F93}" srcId="{191C86A6-24A3-484B-9F11-6719D9FE5D04}" destId="{C08B7E66-D3C1-7A4E-BE26-D8F7C43B81DA}" srcOrd="0" destOrd="0" parTransId="{25EC30CF-8FEC-A849-A125-B16B8DDFD904}" sibTransId="{3EE41062-A683-614E-9995-2FF6FA2B476D}"/>
    <dgm:cxn modelId="{66F7825B-BBEE-EF4A-A438-C26E5D740E6D}" type="presOf" srcId="{9CB50521-6499-6E4C-9280-B37E9990082E}" destId="{FA561FBC-7DC1-D941-9622-0F1E1023FBBD}" srcOrd="0" destOrd="2" presId="urn:microsoft.com/office/officeart/2005/8/layout/hList1"/>
    <dgm:cxn modelId="{065DEF75-1B61-0B4B-A1B3-FFE8FC416BBD}" type="presOf" srcId="{B857620B-C5D2-1547-9B95-9E651C1B0F0F}" destId="{265216B3-945C-9549-9570-9E141B0A57A2}" srcOrd="0" destOrd="0" presId="urn:microsoft.com/office/officeart/2005/8/layout/hList1"/>
    <dgm:cxn modelId="{898F7E79-E591-3A4B-95E8-4E7EC7335BD0}" type="presOf" srcId="{1D899CE5-2B12-1549-8E33-026D7907A1BD}" destId="{B07A6B44-7EE2-6241-9BD6-8A0A241585DC}" srcOrd="0" destOrd="0" presId="urn:microsoft.com/office/officeart/2005/8/layout/hList1"/>
    <dgm:cxn modelId="{3A77AA89-BE57-0340-867B-34DFBE9A5AC1}" type="presOf" srcId="{D0FAA818-8557-E44E-92A7-18F725694AD2}" destId="{FA561FBC-7DC1-D941-9622-0F1E1023FBBD}" srcOrd="0" destOrd="3" presId="urn:microsoft.com/office/officeart/2005/8/layout/hList1"/>
    <dgm:cxn modelId="{DEF08F8F-D0DA-6D4E-95CD-40BD7F0C0F75}" type="presOf" srcId="{7699D58F-DA26-F148-8C7A-E1966B4F341C}" destId="{0FA6E6FC-CB8C-754A-A826-0D35AFB39056}" srcOrd="0" destOrd="2" presId="urn:microsoft.com/office/officeart/2005/8/layout/hList1"/>
    <dgm:cxn modelId="{C7D02CA5-1BAC-8140-A67B-CA3E27B553AF}" srcId="{621C4A64-2B59-404D-87C6-81CEFE4CF05F}" destId="{B857620B-C5D2-1547-9B95-9E651C1B0F0F}" srcOrd="0" destOrd="0" parTransId="{69B81BBD-735C-2C4D-ABB5-91B81C4F832B}" sibTransId="{2E6D52A3-4B4F-F44B-AD4D-F99CB67AF66D}"/>
    <dgm:cxn modelId="{41ED75AA-3EDD-E546-8892-65E05287FB6B}" srcId="{191C86A6-24A3-484B-9F11-6719D9FE5D04}" destId="{DA63F607-651C-0C4C-BF7A-D33E3A123B70}" srcOrd="4" destOrd="0" parTransId="{6DF5AB2F-27B5-674B-8460-1C47B1096C0B}" sibTransId="{F601B9A7-10C9-6A4D-99D7-09BF9EB77134}"/>
    <dgm:cxn modelId="{A3EE0ED0-6437-F54E-9F64-3B6ECFEA194A}" type="presOf" srcId="{89BE09E7-E5C1-A84F-8078-6C337596B5A8}" destId="{9E3D08DC-DEF8-FE47-9FBC-EAB5017C56B2}" srcOrd="0" destOrd="1" presId="urn:microsoft.com/office/officeart/2005/8/layout/hList1"/>
    <dgm:cxn modelId="{ACA955D1-950E-9245-9A92-FB46608E99C5}" srcId="{1D899CE5-2B12-1549-8E33-026D7907A1BD}" destId="{03B07806-D69B-4C48-AE07-07B713812DE3}" srcOrd="3" destOrd="0" parTransId="{9F8B464C-01C1-F14D-B29F-57B2C53527C4}" sibTransId="{7DAFF863-8EBA-2F44-AD12-CAC0BAFA42C7}"/>
    <dgm:cxn modelId="{713774D3-44C1-BB49-AE46-650A9718D613}" type="presOf" srcId="{03B07806-D69B-4C48-AE07-07B713812DE3}" destId="{0FA6E6FC-CB8C-754A-A826-0D35AFB39056}" srcOrd="0" destOrd="3" presId="urn:microsoft.com/office/officeart/2005/8/layout/hList1"/>
    <dgm:cxn modelId="{C28DD3DE-10DB-DE40-B010-DE6AC89F4603}" type="presOf" srcId="{FE81C381-9DB3-5746-B1F0-6FF527D836E7}" destId="{0FA6E6FC-CB8C-754A-A826-0D35AFB39056}" srcOrd="0" destOrd="1" presId="urn:microsoft.com/office/officeart/2005/8/layout/hList1"/>
    <dgm:cxn modelId="{94B276DF-2D82-094D-AA72-FA918926DE96}" type="presOf" srcId="{191C86A6-24A3-484B-9F11-6719D9FE5D04}" destId="{1367F9E0-00DF-9646-A929-5A1F984FE5A8}" srcOrd="0" destOrd="0" presId="urn:microsoft.com/office/officeart/2005/8/layout/hList1"/>
    <dgm:cxn modelId="{EFA0D8EB-C8E0-6646-8F52-B91DE0304663}" type="presOf" srcId="{6A4EE82A-E24D-E34D-8B01-33B875D99D11}" destId="{FA561FBC-7DC1-D941-9622-0F1E1023FBBD}" srcOrd="0" destOrd="1" presId="urn:microsoft.com/office/officeart/2005/8/layout/hList1"/>
    <dgm:cxn modelId="{174BF6FC-DFA1-0E42-8FD4-5DBE2D667806}" type="presOf" srcId="{C08B7E66-D3C1-7A4E-BE26-D8F7C43B81DA}" destId="{FA561FBC-7DC1-D941-9622-0F1E1023FBBD}" srcOrd="0" destOrd="0" presId="urn:microsoft.com/office/officeart/2005/8/layout/hList1"/>
    <dgm:cxn modelId="{F37AB3D5-329B-6E49-9841-42FF6D527127}" type="presParOf" srcId="{D2860D39-092E-804A-B020-8335A6D70644}" destId="{3C57843F-EA6F-E143-BAA3-3A9B58514CA8}" srcOrd="0" destOrd="0" presId="urn:microsoft.com/office/officeart/2005/8/layout/hList1"/>
    <dgm:cxn modelId="{104D8EF1-D44B-734B-85DB-45A3816F4C0C}" type="presParOf" srcId="{3C57843F-EA6F-E143-BAA3-3A9B58514CA8}" destId="{265216B3-945C-9549-9570-9E141B0A57A2}" srcOrd="0" destOrd="0" presId="urn:microsoft.com/office/officeart/2005/8/layout/hList1"/>
    <dgm:cxn modelId="{00C36070-8E81-014D-B725-3A493E1F1E1F}" type="presParOf" srcId="{3C57843F-EA6F-E143-BAA3-3A9B58514CA8}" destId="{9E3D08DC-DEF8-FE47-9FBC-EAB5017C56B2}" srcOrd="1" destOrd="0" presId="urn:microsoft.com/office/officeart/2005/8/layout/hList1"/>
    <dgm:cxn modelId="{9CE2F847-3F9A-CF40-B590-F9C875001CC1}" type="presParOf" srcId="{D2860D39-092E-804A-B020-8335A6D70644}" destId="{D66FBC5A-60F0-C747-99E9-C7772E6A1882}" srcOrd="1" destOrd="0" presId="urn:microsoft.com/office/officeart/2005/8/layout/hList1"/>
    <dgm:cxn modelId="{87D825A7-972D-5847-BE8D-EDA9DF697DA1}" type="presParOf" srcId="{D2860D39-092E-804A-B020-8335A6D70644}" destId="{D7BC5E57-555D-4D42-AADA-E9863B6295B8}" srcOrd="2" destOrd="0" presId="urn:microsoft.com/office/officeart/2005/8/layout/hList1"/>
    <dgm:cxn modelId="{59CA87DE-2434-D748-BB14-3B75CA30F856}" type="presParOf" srcId="{D7BC5E57-555D-4D42-AADA-E9863B6295B8}" destId="{B07A6B44-7EE2-6241-9BD6-8A0A241585DC}" srcOrd="0" destOrd="0" presId="urn:microsoft.com/office/officeart/2005/8/layout/hList1"/>
    <dgm:cxn modelId="{805D8864-E363-104F-A77D-7DFC94B87E1E}" type="presParOf" srcId="{D7BC5E57-555D-4D42-AADA-E9863B6295B8}" destId="{0FA6E6FC-CB8C-754A-A826-0D35AFB39056}" srcOrd="1" destOrd="0" presId="urn:microsoft.com/office/officeart/2005/8/layout/hList1"/>
    <dgm:cxn modelId="{D5118FA1-BF9D-6844-9C70-CB35E6860878}" type="presParOf" srcId="{D2860D39-092E-804A-B020-8335A6D70644}" destId="{D4BB36BB-0305-6B4D-B044-2B91FA1F95AE}" srcOrd="3" destOrd="0" presId="urn:microsoft.com/office/officeart/2005/8/layout/hList1"/>
    <dgm:cxn modelId="{DD293E82-9538-7241-8F5F-FE19F809E9D5}" type="presParOf" srcId="{D2860D39-092E-804A-B020-8335A6D70644}" destId="{4F21E756-DF40-B843-AAA4-A2F5FFE51A47}" srcOrd="4" destOrd="0" presId="urn:microsoft.com/office/officeart/2005/8/layout/hList1"/>
    <dgm:cxn modelId="{CC41697A-B13C-AF4B-836C-791D38FF784B}" type="presParOf" srcId="{4F21E756-DF40-B843-AAA4-A2F5FFE51A47}" destId="{1367F9E0-00DF-9646-A929-5A1F984FE5A8}" srcOrd="0" destOrd="0" presId="urn:microsoft.com/office/officeart/2005/8/layout/hList1"/>
    <dgm:cxn modelId="{DED162B4-60ED-AE4C-A2A6-52B9B695BF73}" type="presParOf" srcId="{4F21E756-DF40-B843-AAA4-A2F5FFE51A47}" destId="{FA561FBC-7DC1-D941-9622-0F1E1023FB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1C4A64-2B59-404D-87C6-81CEFE4CF05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57620B-C5D2-1547-9B95-9E651C1B0F0F}">
      <dgm:prSet phldrT="[Text]"/>
      <dgm:spPr/>
      <dgm:t>
        <a:bodyPr/>
        <a:lstStyle/>
        <a:p>
          <a:r>
            <a:rPr lang="en-US" dirty="0"/>
            <a:t>Direct Prejudice</a:t>
          </a:r>
        </a:p>
      </dgm:t>
    </dgm:pt>
    <dgm:pt modelId="{69B81BBD-735C-2C4D-ABB5-91B81C4F832B}" type="parTrans" cxnId="{C7D02CA5-1BAC-8140-A67B-CA3E27B553AF}">
      <dgm:prSet/>
      <dgm:spPr/>
      <dgm:t>
        <a:bodyPr/>
        <a:lstStyle/>
        <a:p>
          <a:endParaRPr lang="en-US"/>
        </a:p>
      </dgm:t>
    </dgm:pt>
    <dgm:pt modelId="{2E6D52A3-4B4F-F44B-AD4D-F99CB67AF66D}" type="sibTrans" cxnId="{C7D02CA5-1BAC-8140-A67B-CA3E27B553AF}">
      <dgm:prSet/>
      <dgm:spPr/>
      <dgm:t>
        <a:bodyPr/>
        <a:lstStyle/>
        <a:p>
          <a:endParaRPr lang="en-US"/>
        </a:p>
      </dgm:t>
    </dgm:pt>
    <dgm:pt modelId="{1D899CE5-2B12-1549-8E33-026D7907A1BD}">
      <dgm:prSet phldrT="[Text]"/>
      <dgm:spPr/>
      <dgm:t>
        <a:bodyPr/>
        <a:lstStyle/>
        <a:p>
          <a:r>
            <a:rPr lang="en-US" dirty="0"/>
            <a:t>Indirect Prejudice</a:t>
          </a:r>
        </a:p>
      </dgm:t>
    </dgm:pt>
    <dgm:pt modelId="{7A0864FF-247B-644A-A718-7F497AE9A8B2}" type="parTrans" cxnId="{AF9BF525-A5F1-7047-89B2-7BE5C5A509F0}">
      <dgm:prSet/>
      <dgm:spPr/>
      <dgm:t>
        <a:bodyPr/>
        <a:lstStyle/>
        <a:p>
          <a:endParaRPr lang="en-US"/>
        </a:p>
      </dgm:t>
    </dgm:pt>
    <dgm:pt modelId="{7AF00044-788F-7747-AAC8-D2F39D90612C}" type="sibTrans" cxnId="{AF9BF525-A5F1-7047-89B2-7BE5C5A509F0}">
      <dgm:prSet/>
      <dgm:spPr/>
      <dgm:t>
        <a:bodyPr/>
        <a:lstStyle/>
        <a:p>
          <a:endParaRPr lang="en-US"/>
        </a:p>
      </dgm:t>
    </dgm:pt>
    <dgm:pt modelId="{191C86A6-24A3-484B-9F11-6719D9FE5D04}">
      <dgm:prSet phldrT="[Text]"/>
      <dgm:spPr/>
      <dgm:t>
        <a:bodyPr/>
        <a:lstStyle/>
        <a:p>
          <a:r>
            <a:rPr lang="en-US" dirty="0"/>
            <a:t>Latent Prejudice</a:t>
          </a:r>
        </a:p>
      </dgm:t>
    </dgm:pt>
    <dgm:pt modelId="{499C83F0-8D44-A14F-A57C-0BAB95B24A2C}" type="parTrans" cxnId="{99ED152C-57BA-C14E-ADD0-097CBACFD62B}">
      <dgm:prSet/>
      <dgm:spPr/>
      <dgm:t>
        <a:bodyPr/>
        <a:lstStyle/>
        <a:p>
          <a:endParaRPr lang="en-US"/>
        </a:p>
      </dgm:t>
    </dgm:pt>
    <dgm:pt modelId="{C8280C0A-4EB9-814E-BD50-2AE0AC97CE04}" type="sibTrans" cxnId="{99ED152C-57BA-C14E-ADD0-097CBACFD62B}">
      <dgm:prSet/>
      <dgm:spPr/>
      <dgm:t>
        <a:bodyPr/>
        <a:lstStyle/>
        <a:p>
          <a:endParaRPr lang="en-US"/>
        </a:p>
      </dgm:t>
    </dgm:pt>
    <dgm:pt modelId="{E530A741-986B-3843-A624-7B3844474745}">
      <dgm:prSet/>
      <dgm:spPr>
        <a:blipFill>
          <a:blip xmlns:r="http://schemas.openxmlformats.org/officeDocument/2006/relationships" r:embed="rId1"/>
          <a:stretch>
            <a:fillRect l="-156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843AD8-9E82-2C41-87CF-4BA458AE9760}" type="parTrans" cxnId="{A2D6314F-542C-5D4E-8006-025606DE8B5A}">
      <dgm:prSet/>
      <dgm:spPr/>
      <dgm:t>
        <a:bodyPr/>
        <a:lstStyle/>
        <a:p>
          <a:endParaRPr lang="en-US"/>
        </a:p>
      </dgm:t>
    </dgm:pt>
    <dgm:pt modelId="{C5CE8C2C-628A-C848-B447-DF7B428E5724}" type="sibTrans" cxnId="{A2D6314F-542C-5D4E-8006-025606DE8B5A}">
      <dgm:prSet/>
      <dgm:spPr/>
      <dgm:t>
        <a:bodyPr/>
        <a:lstStyle/>
        <a:p>
          <a:endParaRPr lang="en-US"/>
        </a:p>
      </dgm:t>
    </dgm:pt>
    <dgm:pt modelId="{89BE09E7-E5C1-A84F-8078-6C337596B5A8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51D45FF-B19A-AD45-BABE-12AE248701A1}" type="parTrans" cxnId="{FC19F52D-D580-4840-843D-3FDF6C7B16A2}">
      <dgm:prSet/>
      <dgm:spPr/>
      <dgm:t>
        <a:bodyPr/>
        <a:lstStyle/>
        <a:p>
          <a:endParaRPr lang="en-US"/>
        </a:p>
      </dgm:t>
    </dgm:pt>
    <dgm:pt modelId="{45A837E8-2A42-104A-8E66-F89B8D2DA898}" type="sibTrans" cxnId="{FC19F52D-D580-4840-843D-3FDF6C7B16A2}">
      <dgm:prSet/>
      <dgm:spPr/>
      <dgm:t>
        <a:bodyPr/>
        <a:lstStyle/>
        <a:p>
          <a:endParaRPr lang="en-US"/>
        </a:p>
      </dgm:t>
    </dgm:pt>
    <dgm:pt modelId="{0267DA03-2FE7-D443-8EF9-6D6906115FA5}">
      <dgm:prSet/>
      <dgm:spPr>
        <a:blipFill>
          <a:blip xmlns:r="http://schemas.openxmlformats.org/officeDocument/2006/relationships" r:embed="rId2"/>
          <a:stretch>
            <a:fillRect l="-1969" r="-39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E8F55B-0766-DC4A-8E8A-133CEB8E20D1}" type="parTrans" cxnId="{EB770A35-E267-5A4F-A19F-828914B12D43}">
      <dgm:prSet/>
      <dgm:spPr/>
      <dgm:t>
        <a:bodyPr/>
        <a:lstStyle/>
        <a:p>
          <a:endParaRPr lang="en-US"/>
        </a:p>
      </dgm:t>
    </dgm:pt>
    <dgm:pt modelId="{B89C2160-1F77-C347-9126-0A00EEBE6C69}" type="sibTrans" cxnId="{EB770A35-E267-5A4F-A19F-828914B12D43}">
      <dgm:prSet/>
      <dgm:spPr/>
      <dgm:t>
        <a:bodyPr/>
        <a:lstStyle/>
        <a:p>
          <a:endParaRPr lang="en-US"/>
        </a:p>
      </dgm:t>
    </dgm:pt>
    <dgm:pt modelId="{FE81C381-9DB3-5746-B1F0-6FF527D836E7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8C3A741-EF99-3740-828C-3A141716505D}" type="parTrans" cxnId="{D013603B-325E-3746-8C5C-0FB889FE6275}">
      <dgm:prSet/>
      <dgm:spPr/>
      <dgm:t>
        <a:bodyPr/>
        <a:lstStyle/>
        <a:p>
          <a:endParaRPr lang="en-US"/>
        </a:p>
      </dgm:t>
    </dgm:pt>
    <dgm:pt modelId="{5F9680F0-612F-F044-9F02-F65489DFEAE0}" type="sibTrans" cxnId="{D013603B-325E-3746-8C5C-0FB889FE6275}">
      <dgm:prSet/>
      <dgm:spPr/>
      <dgm:t>
        <a:bodyPr/>
        <a:lstStyle/>
        <a:p>
          <a:endParaRPr lang="en-US"/>
        </a:p>
      </dgm:t>
    </dgm:pt>
    <dgm:pt modelId="{C08B7E66-D3C1-7A4E-BE26-D8F7C43B81DA}">
      <dgm:prSet/>
      <dgm:spPr>
        <a:blipFill>
          <a:blip xmlns:r="http://schemas.openxmlformats.org/officeDocument/2006/relationships" r:embed="rId3"/>
          <a:stretch>
            <a:fillRect l="-156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5EC30CF-8FEC-A849-A125-B16B8DDFD904}" type="parTrans" cxnId="{64146856-B633-D141-B10C-62FE6FFA0F93}">
      <dgm:prSet/>
      <dgm:spPr/>
      <dgm:t>
        <a:bodyPr/>
        <a:lstStyle/>
        <a:p>
          <a:endParaRPr lang="en-US"/>
        </a:p>
      </dgm:t>
    </dgm:pt>
    <dgm:pt modelId="{3EE41062-A683-614E-9995-2FF6FA2B476D}" type="sibTrans" cxnId="{64146856-B633-D141-B10C-62FE6FFA0F93}">
      <dgm:prSet/>
      <dgm:spPr/>
      <dgm:t>
        <a:bodyPr/>
        <a:lstStyle/>
        <a:p>
          <a:endParaRPr lang="en-US"/>
        </a:p>
      </dgm:t>
    </dgm:pt>
    <dgm:pt modelId="{6A4EE82A-E24D-E34D-8B01-33B875D99D11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4750521-2861-FD4E-B3BA-7F27248F17BD}" type="parTrans" cxnId="{98CCAE12-1880-A24C-A7EF-6D76C35F0129}">
      <dgm:prSet/>
      <dgm:spPr/>
      <dgm:t>
        <a:bodyPr/>
        <a:lstStyle/>
        <a:p>
          <a:endParaRPr lang="en-US"/>
        </a:p>
      </dgm:t>
    </dgm:pt>
    <dgm:pt modelId="{7C36EA13-C5D4-2047-A2A9-E8B404019815}" type="sibTrans" cxnId="{98CCAE12-1880-A24C-A7EF-6D76C35F0129}">
      <dgm:prSet/>
      <dgm:spPr/>
      <dgm:t>
        <a:bodyPr/>
        <a:lstStyle/>
        <a:p>
          <a:endParaRPr lang="en-US"/>
        </a:p>
      </dgm:t>
    </dgm:pt>
    <dgm:pt modelId="{7699D58F-DA26-F148-8C7A-E1966B4F341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7F4E43D-F61C-CE4F-B2EF-05C0E2ECF2C6}" type="parTrans" cxnId="{BD514A4B-897F-8B45-838F-CF842C213BBB}">
      <dgm:prSet/>
      <dgm:spPr/>
      <dgm:t>
        <a:bodyPr/>
        <a:lstStyle/>
        <a:p>
          <a:endParaRPr lang="en-US"/>
        </a:p>
      </dgm:t>
    </dgm:pt>
    <dgm:pt modelId="{D4BC4742-9E20-9144-8C67-D414E846F2CB}" type="sibTrans" cxnId="{BD514A4B-897F-8B45-838F-CF842C213BBB}">
      <dgm:prSet/>
      <dgm:spPr/>
      <dgm:t>
        <a:bodyPr/>
        <a:lstStyle/>
        <a:p>
          <a:endParaRPr lang="en-US"/>
        </a:p>
      </dgm:t>
    </dgm:pt>
    <dgm:pt modelId="{DA63F607-651C-0C4C-BF7A-D33E3A123B7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DF5AB2F-27B5-674B-8460-1C47B1096C0B}" type="parTrans" cxnId="{41ED75AA-3EDD-E546-8892-65E05287FB6B}">
      <dgm:prSet/>
      <dgm:spPr/>
      <dgm:t>
        <a:bodyPr/>
        <a:lstStyle/>
        <a:p>
          <a:endParaRPr lang="en-US"/>
        </a:p>
      </dgm:t>
    </dgm:pt>
    <dgm:pt modelId="{F601B9A7-10C9-6A4D-99D7-09BF9EB77134}" type="sibTrans" cxnId="{41ED75AA-3EDD-E546-8892-65E05287FB6B}">
      <dgm:prSet/>
      <dgm:spPr/>
      <dgm:t>
        <a:bodyPr/>
        <a:lstStyle/>
        <a:p>
          <a:endParaRPr lang="en-US"/>
        </a:p>
      </dgm:t>
    </dgm:pt>
    <dgm:pt modelId="{03B07806-D69B-4C48-AE07-07B713812DE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F8B464C-01C1-F14D-B29F-57B2C53527C4}" type="parTrans" cxnId="{ACA955D1-950E-9245-9A92-FB46608E99C5}">
      <dgm:prSet/>
      <dgm:spPr/>
      <dgm:t>
        <a:bodyPr/>
        <a:lstStyle/>
        <a:p>
          <a:endParaRPr lang="en-US"/>
        </a:p>
      </dgm:t>
    </dgm:pt>
    <dgm:pt modelId="{7DAFF863-8EBA-2F44-AD12-CAC0BAFA42C7}" type="sibTrans" cxnId="{ACA955D1-950E-9245-9A92-FB46608E99C5}">
      <dgm:prSet/>
      <dgm:spPr/>
      <dgm:t>
        <a:bodyPr/>
        <a:lstStyle/>
        <a:p>
          <a:endParaRPr lang="en-US"/>
        </a:p>
      </dgm:t>
    </dgm:pt>
    <dgm:pt modelId="{9CB50521-6499-6E4C-9280-B37E9990082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C888E8A-359F-CA43-B57E-3CD8D63C9625}" type="parTrans" cxnId="{8FB1584D-6A8C-B54E-8D77-6B3F3F1ADE07}">
      <dgm:prSet/>
      <dgm:spPr/>
      <dgm:t>
        <a:bodyPr/>
        <a:lstStyle/>
        <a:p>
          <a:endParaRPr lang="en-US"/>
        </a:p>
      </dgm:t>
    </dgm:pt>
    <dgm:pt modelId="{12DA1397-92A6-4C4E-B558-91918B5F655C}" type="sibTrans" cxnId="{8FB1584D-6A8C-B54E-8D77-6B3F3F1ADE07}">
      <dgm:prSet/>
      <dgm:spPr/>
      <dgm:t>
        <a:bodyPr/>
        <a:lstStyle/>
        <a:p>
          <a:endParaRPr lang="en-US"/>
        </a:p>
      </dgm:t>
    </dgm:pt>
    <dgm:pt modelId="{D0FAA818-8557-E44E-92A7-18F725694AD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D29FA94-C2CA-3944-80D9-84AA6683D85A}" type="parTrans" cxnId="{E790D215-A54C-E843-BF69-265EB99FDC80}">
      <dgm:prSet/>
      <dgm:spPr/>
      <dgm:t>
        <a:bodyPr/>
        <a:lstStyle/>
        <a:p>
          <a:endParaRPr lang="en-US"/>
        </a:p>
      </dgm:t>
    </dgm:pt>
    <dgm:pt modelId="{BBF179A1-32B5-9D4E-B52F-7E2469DA177A}" type="sibTrans" cxnId="{E790D215-A54C-E843-BF69-265EB99FDC80}">
      <dgm:prSet/>
      <dgm:spPr/>
      <dgm:t>
        <a:bodyPr/>
        <a:lstStyle/>
        <a:p>
          <a:endParaRPr lang="en-US"/>
        </a:p>
      </dgm:t>
    </dgm:pt>
    <dgm:pt modelId="{D2860D39-092E-804A-B020-8335A6D70644}" type="pres">
      <dgm:prSet presAssocID="{621C4A64-2B59-404D-87C6-81CEFE4CF05F}" presName="Name0" presStyleCnt="0">
        <dgm:presLayoutVars>
          <dgm:dir/>
          <dgm:animLvl val="lvl"/>
          <dgm:resizeHandles val="exact"/>
        </dgm:presLayoutVars>
      </dgm:prSet>
      <dgm:spPr/>
    </dgm:pt>
    <dgm:pt modelId="{3C57843F-EA6F-E143-BAA3-3A9B58514CA8}" type="pres">
      <dgm:prSet presAssocID="{B857620B-C5D2-1547-9B95-9E651C1B0F0F}" presName="composite" presStyleCnt="0"/>
      <dgm:spPr/>
    </dgm:pt>
    <dgm:pt modelId="{265216B3-945C-9549-9570-9E141B0A57A2}" type="pres">
      <dgm:prSet presAssocID="{B857620B-C5D2-1547-9B95-9E651C1B0F0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3D08DC-DEF8-FE47-9FBC-EAB5017C56B2}" type="pres">
      <dgm:prSet presAssocID="{B857620B-C5D2-1547-9B95-9E651C1B0F0F}" presName="desTx" presStyleLbl="alignAccFollowNode1" presStyleIdx="0" presStyleCnt="3">
        <dgm:presLayoutVars>
          <dgm:bulletEnabled val="1"/>
        </dgm:presLayoutVars>
      </dgm:prSet>
      <dgm:spPr/>
    </dgm:pt>
    <dgm:pt modelId="{D66FBC5A-60F0-C747-99E9-C7772E6A1882}" type="pres">
      <dgm:prSet presAssocID="{2E6D52A3-4B4F-F44B-AD4D-F99CB67AF66D}" presName="space" presStyleCnt="0"/>
      <dgm:spPr/>
    </dgm:pt>
    <dgm:pt modelId="{D7BC5E57-555D-4D42-AADA-E9863B6295B8}" type="pres">
      <dgm:prSet presAssocID="{1D899CE5-2B12-1549-8E33-026D7907A1BD}" presName="composite" presStyleCnt="0"/>
      <dgm:spPr/>
    </dgm:pt>
    <dgm:pt modelId="{B07A6B44-7EE2-6241-9BD6-8A0A241585DC}" type="pres">
      <dgm:prSet presAssocID="{1D899CE5-2B12-1549-8E33-026D7907A1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FA6E6FC-CB8C-754A-A826-0D35AFB39056}" type="pres">
      <dgm:prSet presAssocID="{1D899CE5-2B12-1549-8E33-026D7907A1BD}" presName="desTx" presStyleLbl="alignAccFollowNode1" presStyleIdx="1" presStyleCnt="3">
        <dgm:presLayoutVars>
          <dgm:bulletEnabled val="1"/>
        </dgm:presLayoutVars>
      </dgm:prSet>
      <dgm:spPr/>
    </dgm:pt>
    <dgm:pt modelId="{D4BB36BB-0305-6B4D-B044-2B91FA1F95AE}" type="pres">
      <dgm:prSet presAssocID="{7AF00044-788F-7747-AAC8-D2F39D90612C}" presName="space" presStyleCnt="0"/>
      <dgm:spPr/>
    </dgm:pt>
    <dgm:pt modelId="{4F21E756-DF40-B843-AAA4-A2F5FFE51A47}" type="pres">
      <dgm:prSet presAssocID="{191C86A6-24A3-484B-9F11-6719D9FE5D04}" presName="composite" presStyleCnt="0"/>
      <dgm:spPr/>
    </dgm:pt>
    <dgm:pt modelId="{1367F9E0-00DF-9646-A929-5A1F984FE5A8}" type="pres">
      <dgm:prSet presAssocID="{191C86A6-24A3-484B-9F11-6719D9FE5D0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A561FBC-7DC1-D941-9622-0F1E1023FBBD}" type="pres">
      <dgm:prSet presAssocID="{191C86A6-24A3-484B-9F11-6719D9FE5D0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B1F6003-386C-EA40-B8A2-8A9D69229B4C}" type="presOf" srcId="{E530A741-986B-3843-A624-7B3844474745}" destId="{9E3D08DC-DEF8-FE47-9FBC-EAB5017C56B2}" srcOrd="0" destOrd="0" presId="urn:microsoft.com/office/officeart/2005/8/layout/hList1"/>
    <dgm:cxn modelId="{98CCAE12-1880-A24C-A7EF-6D76C35F0129}" srcId="{191C86A6-24A3-484B-9F11-6719D9FE5D04}" destId="{6A4EE82A-E24D-E34D-8B01-33B875D99D11}" srcOrd="1" destOrd="0" parTransId="{04750521-2861-FD4E-B3BA-7F27248F17BD}" sibTransId="{7C36EA13-C5D4-2047-A2A9-E8B404019815}"/>
    <dgm:cxn modelId="{E790D215-A54C-E843-BF69-265EB99FDC80}" srcId="{191C86A6-24A3-484B-9F11-6719D9FE5D04}" destId="{D0FAA818-8557-E44E-92A7-18F725694AD2}" srcOrd="3" destOrd="0" parTransId="{6D29FA94-C2CA-3944-80D9-84AA6683D85A}" sibTransId="{BBF179A1-32B5-9D4E-B52F-7E2469DA177A}"/>
    <dgm:cxn modelId="{A7720221-0128-A44C-8FB7-623819133944}" type="presOf" srcId="{0267DA03-2FE7-D443-8EF9-6D6906115FA5}" destId="{0FA6E6FC-CB8C-754A-A826-0D35AFB39056}" srcOrd="0" destOrd="0" presId="urn:microsoft.com/office/officeart/2005/8/layout/hList1"/>
    <dgm:cxn modelId="{AF9BF525-A5F1-7047-89B2-7BE5C5A509F0}" srcId="{621C4A64-2B59-404D-87C6-81CEFE4CF05F}" destId="{1D899CE5-2B12-1549-8E33-026D7907A1BD}" srcOrd="1" destOrd="0" parTransId="{7A0864FF-247B-644A-A718-7F497AE9A8B2}" sibTransId="{7AF00044-788F-7747-AAC8-D2F39D90612C}"/>
    <dgm:cxn modelId="{99ED152C-57BA-C14E-ADD0-097CBACFD62B}" srcId="{621C4A64-2B59-404D-87C6-81CEFE4CF05F}" destId="{191C86A6-24A3-484B-9F11-6719D9FE5D04}" srcOrd="2" destOrd="0" parTransId="{499C83F0-8D44-A14F-A57C-0BAB95B24A2C}" sibTransId="{C8280C0A-4EB9-814E-BD50-2AE0AC97CE04}"/>
    <dgm:cxn modelId="{FC19F52D-D580-4840-843D-3FDF6C7B16A2}" srcId="{B857620B-C5D2-1547-9B95-9E651C1B0F0F}" destId="{89BE09E7-E5C1-A84F-8078-6C337596B5A8}" srcOrd="1" destOrd="0" parTransId="{551D45FF-B19A-AD45-BABE-12AE248701A1}" sibTransId="{45A837E8-2A42-104A-8E66-F89B8D2DA898}"/>
    <dgm:cxn modelId="{EB770A35-E267-5A4F-A19F-828914B12D43}" srcId="{1D899CE5-2B12-1549-8E33-026D7907A1BD}" destId="{0267DA03-2FE7-D443-8EF9-6D6906115FA5}" srcOrd="0" destOrd="0" parTransId="{77E8F55B-0766-DC4A-8E8A-133CEB8E20D1}" sibTransId="{B89C2160-1F77-C347-9126-0A00EEBE6C69}"/>
    <dgm:cxn modelId="{C9DEB736-3BF6-974C-A9C3-30DD46B3939C}" type="presOf" srcId="{621C4A64-2B59-404D-87C6-81CEFE4CF05F}" destId="{D2860D39-092E-804A-B020-8335A6D70644}" srcOrd="0" destOrd="0" presId="urn:microsoft.com/office/officeart/2005/8/layout/hList1"/>
    <dgm:cxn modelId="{D013603B-325E-3746-8C5C-0FB889FE6275}" srcId="{1D899CE5-2B12-1549-8E33-026D7907A1BD}" destId="{FE81C381-9DB3-5746-B1F0-6FF527D836E7}" srcOrd="1" destOrd="0" parTransId="{F8C3A741-EF99-3740-828C-3A141716505D}" sibTransId="{5F9680F0-612F-F044-9F02-F65489DFEAE0}"/>
    <dgm:cxn modelId="{BD514A4B-897F-8B45-838F-CF842C213BBB}" srcId="{1D899CE5-2B12-1549-8E33-026D7907A1BD}" destId="{7699D58F-DA26-F148-8C7A-E1966B4F341C}" srcOrd="2" destOrd="0" parTransId="{D7F4E43D-F61C-CE4F-B2EF-05C0E2ECF2C6}" sibTransId="{D4BC4742-9E20-9144-8C67-D414E846F2CB}"/>
    <dgm:cxn modelId="{8FB1584D-6A8C-B54E-8D77-6B3F3F1ADE07}" srcId="{191C86A6-24A3-484B-9F11-6719D9FE5D04}" destId="{9CB50521-6499-6E4C-9280-B37E9990082E}" srcOrd="2" destOrd="0" parTransId="{EC888E8A-359F-CA43-B57E-3CD8D63C9625}" sibTransId="{12DA1397-92A6-4C4E-B558-91918B5F655C}"/>
    <dgm:cxn modelId="{A2D6314F-542C-5D4E-8006-025606DE8B5A}" srcId="{B857620B-C5D2-1547-9B95-9E651C1B0F0F}" destId="{E530A741-986B-3843-A624-7B3844474745}" srcOrd="0" destOrd="0" parTransId="{BB843AD8-9E82-2C41-87CF-4BA458AE9760}" sibTransId="{C5CE8C2C-628A-C848-B447-DF7B428E5724}"/>
    <dgm:cxn modelId="{EAB84E54-3838-3B46-982E-5801CD92B9BB}" type="presOf" srcId="{DA63F607-651C-0C4C-BF7A-D33E3A123B70}" destId="{FA561FBC-7DC1-D941-9622-0F1E1023FBBD}" srcOrd="0" destOrd="4" presId="urn:microsoft.com/office/officeart/2005/8/layout/hList1"/>
    <dgm:cxn modelId="{64146856-B633-D141-B10C-62FE6FFA0F93}" srcId="{191C86A6-24A3-484B-9F11-6719D9FE5D04}" destId="{C08B7E66-D3C1-7A4E-BE26-D8F7C43B81DA}" srcOrd="0" destOrd="0" parTransId="{25EC30CF-8FEC-A849-A125-B16B8DDFD904}" sibTransId="{3EE41062-A683-614E-9995-2FF6FA2B476D}"/>
    <dgm:cxn modelId="{66F7825B-BBEE-EF4A-A438-C26E5D740E6D}" type="presOf" srcId="{9CB50521-6499-6E4C-9280-B37E9990082E}" destId="{FA561FBC-7DC1-D941-9622-0F1E1023FBBD}" srcOrd="0" destOrd="2" presId="urn:microsoft.com/office/officeart/2005/8/layout/hList1"/>
    <dgm:cxn modelId="{065DEF75-1B61-0B4B-A1B3-FFE8FC416BBD}" type="presOf" srcId="{B857620B-C5D2-1547-9B95-9E651C1B0F0F}" destId="{265216B3-945C-9549-9570-9E141B0A57A2}" srcOrd="0" destOrd="0" presId="urn:microsoft.com/office/officeart/2005/8/layout/hList1"/>
    <dgm:cxn modelId="{898F7E79-E591-3A4B-95E8-4E7EC7335BD0}" type="presOf" srcId="{1D899CE5-2B12-1549-8E33-026D7907A1BD}" destId="{B07A6B44-7EE2-6241-9BD6-8A0A241585DC}" srcOrd="0" destOrd="0" presId="urn:microsoft.com/office/officeart/2005/8/layout/hList1"/>
    <dgm:cxn modelId="{3A77AA89-BE57-0340-867B-34DFBE9A5AC1}" type="presOf" srcId="{D0FAA818-8557-E44E-92A7-18F725694AD2}" destId="{FA561FBC-7DC1-D941-9622-0F1E1023FBBD}" srcOrd="0" destOrd="3" presId="urn:microsoft.com/office/officeart/2005/8/layout/hList1"/>
    <dgm:cxn modelId="{DEF08F8F-D0DA-6D4E-95CD-40BD7F0C0F75}" type="presOf" srcId="{7699D58F-DA26-F148-8C7A-E1966B4F341C}" destId="{0FA6E6FC-CB8C-754A-A826-0D35AFB39056}" srcOrd="0" destOrd="2" presId="urn:microsoft.com/office/officeart/2005/8/layout/hList1"/>
    <dgm:cxn modelId="{C7D02CA5-1BAC-8140-A67B-CA3E27B553AF}" srcId="{621C4A64-2B59-404D-87C6-81CEFE4CF05F}" destId="{B857620B-C5D2-1547-9B95-9E651C1B0F0F}" srcOrd="0" destOrd="0" parTransId="{69B81BBD-735C-2C4D-ABB5-91B81C4F832B}" sibTransId="{2E6D52A3-4B4F-F44B-AD4D-F99CB67AF66D}"/>
    <dgm:cxn modelId="{41ED75AA-3EDD-E546-8892-65E05287FB6B}" srcId="{191C86A6-24A3-484B-9F11-6719D9FE5D04}" destId="{DA63F607-651C-0C4C-BF7A-D33E3A123B70}" srcOrd="4" destOrd="0" parTransId="{6DF5AB2F-27B5-674B-8460-1C47B1096C0B}" sibTransId="{F601B9A7-10C9-6A4D-99D7-09BF9EB77134}"/>
    <dgm:cxn modelId="{A3EE0ED0-6437-F54E-9F64-3B6ECFEA194A}" type="presOf" srcId="{89BE09E7-E5C1-A84F-8078-6C337596B5A8}" destId="{9E3D08DC-DEF8-FE47-9FBC-EAB5017C56B2}" srcOrd="0" destOrd="1" presId="urn:microsoft.com/office/officeart/2005/8/layout/hList1"/>
    <dgm:cxn modelId="{ACA955D1-950E-9245-9A92-FB46608E99C5}" srcId="{1D899CE5-2B12-1549-8E33-026D7907A1BD}" destId="{03B07806-D69B-4C48-AE07-07B713812DE3}" srcOrd="3" destOrd="0" parTransId="{9F8B464C-01C1-F14D-B29F-57B2C53527C4}" sibTransId="{7DAFF863-8EBA-2F44-AD12-CAC0BAFA42C7}"/>
    <dgm:cxn modelId="{713774D3-44C1-BB49-AE46-650A9718D613}" type="presOf" srcId="{03B07806-D69B-4C48-AE07-07B713812DE3}" destId="{0FA6E6FC-CB8C-754A-A826-0D35AFB39056}" srcOrd="0" destOrd="3" presId="urn:microsoft.com/office/officeart/2005/8/layout/hList1"/>
    <dgm:cxn modelId="{C28DD3DE-10DB-DE40-B010-DE6AC89F4603}" type="presOf" srcId="{FE81C381-9DB3-5746-B1F0-6FF527D836E7}" destId="{0FA6E6FC-CB8C-754A-A826-0D35AFB39056}" srcOrd="0" destOrd="1" presId="urn:microsoft.com/office/officeart/2005/8/layout/hList1"/>
    <dgm:cxn modelId="{94B276DF-2D82-094D-AA72-FA918926DE96}" type="presOf" srcId="{191C86A6-24A3-484B-9F11-6719D9FE5D04}" destId="{1367F9E0-00DF-9646-A929-5A1F984FE5A8}" srcOrd="0" destOrd="0" presId="urn:microsoft.com/office/officeart/2005/8/layout/hList1"/>
    <dgm:cxn modelId="{EFA0D8EB-C8E0-6646-8F52-B91DE0304663}" type="presOf" srcId="{6A4EE82A-E24D-E34D-8B01-33B875D99D11}" destId="{FA561FBC-7DC1-D941-9622-0F1E1023FBBD}" srcOrd="0" destOrd="1" presId="urn:microsoft.com/office/officeart/2005/8/layout/hList1"/>
    <dgm:cxn modelId="{174BF6FC-DFA1-0E42-8FD4-5DBE2D667806}" type="presOf" srcId="{C08B7E66-D3C1-7A4E-BE26-D8F7C43B81DA}" destId="{FA561FBC-7DC1-D941-9622-0F1E1023FBBD}" srcOrd="0" destOrd="0" presId="urn:microsoft.com/office/officeart/2005/8/layout/hList1"/>
    <dgm:cxn modelId="{F37AB3D5-329B-6E49-9841-42FF6D527127}" type="presParOf" srcId="{D2860D39-092E-804A-B020-8335A6D70644}" destId="{3C57843F-EA6F-E143-BAA3-3A9B58514CA8}" srcOrd="0" destOrd="0" presId="urn:microsoft.com/office/officeart/2005/8/layout/hList1"/>
    <dgm:cxn modelId="{104D8EF1-D44B-734B-85DB-45A3816F4C0C}" type="presParOf" srcId="{3C57843F-EA6F-E143-BAA3-3A9B58514CA8}" destId="{265216B3-945C-9549-9570-9E141B0A57A2}" srcOrd="0" destOrd="0" presId="urn:microsoft.com/office/officeart/2005/8/layout/hList1"/>
    <dgm:cxn modelId="{00C36070-8E81-014D-B725-3A493E1F1E1F}" type="presParOf" srcId="{3C57843F-EA6F-E143-BAA3-3A9B58514CA8}" destId="{9E3D08DC-DEF8-FE47-9FBC-EAB5017C56B2}" srcOrd="1" destOrd="0" presId="urn:microsoft.com/office/officeart/2005/8/layout/hList1"/>
    <dgm:cxn modelId="{9CE2F847-3F9A-CF40-B590-F9C875001CC1}" type="presParOf" srcId="{D2860D39-092E-804A-B020-8335A6D70644}" destId="{D66FBC5A-60F0-C747-99E9-C7772E6A1882}" srcOrd="1" destOrd="0" presId="urn:microsoft.com/office/officeart/2005/8/layout/hList1"/>
    <dgm:cxn modelId="{87D825A7-972D-5847-BE8D-EDA9DF697DA1}" type="presParOf" srcId="{D2860D39-092E-804A-B020-8335A6D70644}" destId="{D7BC5E57-555D-4D42-AADA-E9863B6295B8}" srcOrd="2" destOrd="0" presId="urn:microsoft.com/office/officeart/2005/8/layout/hList1"/>
    <dgm:cxn modelId="{59CA87DE-2434-D748-BB14-3B75CA30F856}" type="presParOf" srcId="{D7BC5E57-555D-4D42-AADA-E9863B6295B8}" destId="{B07A6B44-7EE2-6241-9BD6-8A0A241585DC}" srcOrd="0" destOrd="0" presId="urn:microsoft.com/office/officeart/2005/8/layout/hList1"/>
    <dgm:cxn modelId="{805D8864-E363-104F-A77D-7DFC94B87E1E}" type="presParOf" srcId="{D7BC5E57-555D-4D42-AADA-E9863B6295B8}" destId="{0FA6E6FC-CB8C-754A-A826-0D35AFB39056}" srcOrd="1" destOrd="0" presId="urn:microsoft.com/office/officeart/2005/8/layout/hList1"/>
    <dgm:cxn modelId="{D5118FA1-BF9D-6844-9C70-CB35E6860878}" type="presParOf" srcId="{D2860D39-092E-804A-B020-8335A6D70644}" destId="{D4BB36BB-0305-6B4D-B044-2B91FA1F95AE}" srcOrd="3" destOrd="0" presId="urn:microsoft.com/office/officeart/2005/8/layout/hList1"/>
    <dgm:cxn modelId="{DD293E82-9538-7241-8F5F-FE19F809E9D5}" type="presParOf" srcId="{D2860D39-092E-804A-B020-8335A6D70644}" destId="{4F21E756-DF40-B843-AAA4-A2F5FFE51A47}" srcOrd="4" destOrd="0" presId="urn:microsoft.com/office/officeart/2005/8/layout/hList1"/>
    <dgm:cxn modelId="{CC41697A-B13C-AF4B-836C-791D38FF784B}" type="presParOf" srcId="{4F21E756-DF40-B843-AAA4-A2F5FFE51A47}" destId="{1367F9E0-00DF-9646-A929-5A1F984FE5A8}" srcOrd="0" destOrd="0" presId="urn:microsoft.com/office/officeart/2005/8/layout/hList1"/>
    <dgm:cxn modelId="{DED162B4-60ED-AE4C-A2A6-52B9B695BF73}" type="presParOf" srcId="{4F21E756-DF40-B843-AAA4-A2F5FFE51A47}" destId="{FA561FBC-7DC1-D941-9622-0F1E1023FB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F05AF6-C891-C244-AC3F-4D82255AC1D4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FB12D7-B428-924C-B1A7-624C67C98A33}">
      <dgm:prSet phldrT="[Text]"/>
      <dgm:spPr/>
      <dgm:t>
        <a:bodyPr/>
        <a:lstStyle/>
        <a:p>
          <a:r>
            <a:rPr lang="en-US" altLang="zh-CN"/>
            <a:t>Underestimation</a:t>
          </a:r>
          <a:endParaRPr lang="en-US"/>
        </a:p>
      </dgm:t>
    </dgm:pt>
    <dgm:pt modelId="{0CFB11AA-EE39-3B44-AAD6-8EFF0CFD2931}" type="parTrans" cxnId="{8D4422A7-9768-D54A-B9A3-3C33DCA0F54F}">
      <dgm:prSet/>
      <dgm:spPr/>
      <dgm:t>
        <a:bodyPr/>
        <a:lstStyle/>
        <a:p>
          <a:endParaRPr lang="en-US"/>
        </a:p>
      </dgm:t>
    </dgm:pt>
    <dgm:pt modelId="{20301AD9-FE10-6C4B-B68C-81AF5A0316A4}" type="sibTrans" cxnId="{8D4422A7-9768-D54A-B9A3-3C33DCA0F54F}">
      <dgm:prSet/>
      <dgm:spPr/>
      <dgm:t>
        <a:bodyPr/>
        <a:lstStyle/>
        <a:p>
          <a:endParaRPr lang="en-US"/>
        </a:p>
      </dgm:t>
    </dgm:pt>
    <dgm:pt modelId="{A22356B4-399A-BA4A-988E-627965924353}">
      <dgm:prSet phldrT="[Text]"/>
      <dgm:spPr/>
      <dgm:t>
        <a:bodyPr/>
        <a:lstStyle/>
        <a:p>
          <a:r>
            <a:rPr lang="en-US" altLang="zh-CN" dirty="0"/>
            <a:t>A</a:t>
          </a:r>
          <a:r>
            <a:rPr lang="zh-CN" altLang="en-US" dirty="0"/>
            <a:t> </a:t>
          </a:r>
          <a:r>
            <a:rPr lang="en-US" altLang="zh-CN" dirty="0" err="1"/>
            <a:t>classifer</a:t>
          </a:r>
          <a:r>
            <a:rPr lang="zh-CN" altLang="en-US" dirty="0"/>
            <a:t> </a:t>
          </a:r>
          <a:r>
            <a:rPr lang="en-US" altLang="zh-CN" dirty="0"/>
            <a:t>has</a:t>
          </a:r>
          <a:r>
            <a:rPr lang="zh-CN" altLang="en-US" dirty="0"/>
            <a:t> </a:t>
          </a:r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yet</a:t>
          </a:r>
          <a:r>
            <a:rPr lang="zh-CN" altLang="en-US" dirty="0"/>
            <a:t> </a:t>
          </a:r>
          <a:r>
            <a:rPr lang="en-US" altLang="zh-CN" dirty="0"/>
            <a:t>converged</a:t>
          </a:r>
          <a:r>
            <a:rPr lang="zh-CN" altLang="en-US" dirty="0"/>
            <a:t> </a:t>
          </a:r>
          <a:endParaRPr lang="en-US" dirty="0"/>
        </a:p>
      </dgm:t>
    </dgm:pt>
    <dgm:pt modelId="{4E8C3762-7E85-6240-A9B7-141118A84571}" type="parTrans" cxnId="{6927DF2C-AF6B-0D46-8A8D-B5DE0F2E5F2C}">
      <dgm:prSet/>
      <dgm:spPr/>
      <dgm:t>
        <a:bodyPr/>
        <a:lstStyle/>
        <a:p>
          <a:endParaRPr lang="en-US"/>
        </a:p>
      </dgm:t>
    </dgm:pt>
    <dgm:pt modelId="{818703A9-D17E-8647-9C5E-1FE0370DFCF3}" type="sibTrans" cxnId="{6927DF2C-AF6B-0D46-8A8D-B5DE0F2E5F2C}">
      <dgm:prSet/>
      <dgm:spPr/>
      <dgm:t>
        <a:bodyPr/>
        <a:lstStyle/>
        <a:p>
          <a:endParaRPr lang="en-US"/>
        </a:p>
      </dgm:t>
    </dgm:pt>
    <dgm:pt modelId="{AC896FD3-F92E-EC4E-8BFF-311C6B629A33}">
      <dgm:prSet phldrT="[Text]"/>
      <dgm:spPr/>
      <dgm:t>
        <a:bodyPr/>
        <a:lstStyle/>
        <a:p>
          <a:r>
            <a:rPr lang="en-US" altLang="zh-CN" dirty="0"/>
            <a:t>Negative</a:t>
          </a:r>
          <a:r>
            <a:rPr lang="zh-CN" altLang="en-US" dirty="0"/>
            <a:t> </a:t>
          </a:r>
          <a:r>
            <a:rPr lang="en-US" altLang="zh-CN" dirty="0"/>
            <a:t>legacy</a:t>
          </a:r>
          <a:endParaRPr lang="en-US" dirty="0"/>
        </a:p>
      </dgm:t>
    </dgm:pt>
    <dgm:pt modelId="{C0584AC8-4A40-3743-B591-A1140373EA5B}" type="parTrans" cxnId="{C678B018-C9D2-964A-B665-41E725C582B0}">
      <dgm:prSet/>
      <dgm:spPr/>
      <dgm:t>
        <a:bodyPr/>
        <a:lstStyle/>
        <a:p>
          <a:endParaRPr lang="en-US"/>
        </a:p>
      </dgm:t>
    </dgm:pt>
    <dgm:pt modelId="{CABABF9B-390A-F249-9440-2926405FB248}" type="sibTrans" cxnId="{C678B018-C9D2-964A-B665-41E725C582B0}">
      <dgm:prSet/>
      <dgm:spPr/>
      <dgm:t>
        <a:bodyPr/>
        <a:lstStyle/>
        <a:p>
          <a:endParaRPr lang="en-US"/>
        </a:p>
      </dgm:t>
    </dgm:pt>
    <dgm:pt modelId="{E29F2DB7-B5CE-7F4D-97F9-601579220DD8}">
      <dgm:prSet phldrT="[Text]"/>
      <dgm:spPr/>
      <dgm:t>
        <a:bodyPr/>
        <a:lstStyle/>
        <a:p>
          <a:r>
            <a:rPr lang="en-US" altLang="zh-CN" dirty="0"/>
            <a:t>Unfair</a:t>
          </a:r>
          <a:r>
            <a:rPr lang="zh-CN" altLang="en-US" dirty="0"/>
            <a:t> </a:t>
          </a:r>
          <a:r>
            <a:rPr lang="en-US" altLang="zh-CN" dirty="0"/>
            <a:t>labeling</a:t>
          </a:r>
          <a:r>
            <a:rPr lang="zh-CN" altLang="en-US" dirty="0"/>
            <a:t> </a:t>
          </a:r>
          <a:r>
            <a:rPr lang="en-US" altLang="zh-CN" dirty="0"/>
            <a:t>in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training</a:t>
          </a:r>
          <a:r>
            <a:rPr lang="zh-CN" altLang="en-US" dirty="0"/>
            <a:t> </a:t>
          </a:r>
          <a:r>
            <a:rPr lang="en-US" altLang="zh-CN" dirty="0"/>
            <a:t>data</a:t>
          </a:r>
          <a:endParaRPr lang="en-US" dirty="0"/>
        </a:p>
      </dgm:t>
    </dgm:pt>
    <dgm:pt modelId="{06454805-6B69-6B49-9B5D-23956DB8CE18}" type="parTrans" cxnId="{30996D4F-33B5-3746-8F99-CA7248879F76}">
      <dgm:prSet/>
      <dgm:spPr/>
      <dgm:t>
        <a:bodyPr/>
        <a:lstStyle/>
        <a:p>
          <a:endParaRPr lang="en-US"/>
        </a:p>
      </dgm:t>
    </dgm:pt>
    <dgm:pt modelId="{55F99E6F-6E4C-4045-8482-D22CE255DC2D}" type="sibTrans" cxnId="{30996D4F-33B5-3746-8F99-CA7248879F76}">
      <dgm:prSet/>
      <dgm:spPr/>
      <dgm:t>
        <a:bodyPr/>
        <a:lstStyle/>
        <a:p>
          <a:endParaRPr lang="en-US"/>
        </a:p>
      </dgm:t>
    </dgm:pt>
    <dgm:pt modelId="{612B04E7-91A7-3143-85D0-95186EDCF2CF}" type="pres">
      <dgm:prSet presAssocID="{31F05AF6-C891-C244-AC3F-4D82255AC1D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0400AB-94A7-F744-8040-A4363340E389}" type="pres">
      <dgm:prSet presAssocID="{EBFB12D7-B428-924C-B1A7-624C67C98A33}" presName="root" presStyleCnt="0"/>
      <dgm:spPr/>
    </dgm:pt>
    <dgm:pt modelId="{65BC92D5-4E79-6E45-80E5-A8CF150AFBCF}" type="pres">
      <dgm:prSet presAssocID="{EBFB12D7-B428-924C-B1A7-624C67C98A33}" presName="rootComposite" presStyleCnt="0"/>
      <dgm:spPr/>
    </dgm:pt>
    <dgm:pt modelId="{6CCA7F0A-914C-9A41-8F1A-79DD60B4E749}" type="pres">
      <dgm:prSet presAssocID="{EBFB12D7-B428-924C-B1A7-624C67C98A33}" presName="rootText" presStyleLbl="node1" presStyleIdx="0" presStyleCnt="2"/>
      <dgm:spPr/>
    </dgm:pt>
    <dgm:pt modelId="{3482000E-3B3C-3548-9C98-FDEED849ACF7}" type="pres">
      <dgm:prSet presAssocID="{EBFB12D7-B428-924C-B1A7-624C67C98A33}" presName="rootConnector" presStyleLbl="node1" presStyleIdx="0" presStyleCnt="2"/>
      <dgm:spPr/>
    </dgm:pt>
    <dgm:pt modelId="{69DCA8D1-31BB-C043-9FDD-9FC55BC61DF4}" type="pres">
      <dgm:prSet presAssocID="{EBFB12D7-B428-924C-B1A7-624C67C98A33}" presName="childShape" presStyleCnt="0"/>
      <dgm:spPr/>
    </dgm:pt>
    <dgm:pt modelId="{D0C41C8E-DBEE-7547-9A32-F1F4A454F2B5}" type="pres">
      <dgm:prSet presAssocID="{4E8C3762-7E85-6240-A9B7-141118A84571}" presName="Name13" presStyleLbl="parChTrans1D2" presStyleIdx="0" presStyleCnt="2"/>
      <dgm:spPr/>
    </dgm:pt>
    <dgm:pt modelId="{03B35749-0E1E-9A44-A797-9F0810FE89A7}" type="pres">
      <dgm:prSet presAssocID="{A22356B4-399A-BA4A-988E-627965924353}" presName="childText" presStyleLbl="bgAcc1" presStyleIdx="0" presStyleCnt="2">
        <dgm:presLayoutVars>
          <dgm:bulletEnabled val="1"/>
        </dgm:presLayoutVars>
      </dgm:prSet>
      <dgm:spPr/>
    </dgm:pt>
    <dgm:pt modelId="{90E15F8C-C530-0148-B8A5-0A1A4E0FD4D6}" type="pres">
      <dgm:prSet presAssocID="{AC896FD3-F92E-EC4E-8BFF-311C6B629A33}" presName="root" presStyleCnt="0"/>
      <dgm:spPr/>
    </dgm:pt>
    <dgm:pt modelId="{34ED776B-503A-0D47-89FF-B25DB1C1CFE0}" type="pres">
      <dgm:prSet presAssocID="{AC896FD3-F92E-EC4E-8BFF-311C6B629A33}" presName="rootComposite" presStyleCnt="0"/>
      <dgm:spPr/>
    </dgm:pt>
    <dgm:pt modelId="{5F3005E3-32E7-E44A-A840-C88E67E8B017}" type="pres">
      <dgm:prSet presAssocID="{AC896FD3-F92E-EC4E-8BFF-311C6B629A33}" presName="rootText" presStyleLbl="node1" presStyleIdx="1" presStyleCnt="2"/>
      <dgm:spPr/>
    </dgm:pt>
    <dgm:pt modelId="{457F24B0-11BA-1A4A-BFF1-65C6E1A463AC}" type="pres">
      <dgm:prSet presAssocID="{AC896FD3-F92E-EC4E-8BFF-311C6B629A33}" presName="rootConnector" presStyleLbl="node1" presStyleIdx="1" presStyleCnt="2"/>
      <dgm:spPr/>
    </dgm:pt>
    <dgm:pt modelId="{A86DE10F-D325-1F41-ADF2-620C07F00DDF}" type="pres">
      <dgm:prSet presAssocID="{AC896FD3-F92E-EC4E-8BFF-311C6B629A33}" presName="childShape" presStyleCnt="0"/>
      <dgm:spPr/>
    </dgm:pt>
    <dgm:pt modelId="{71AAC46D-D2E1-BB4D-9798-11D3F19507E9}" type="pres">
      <dgm:prSet presAssocID="{06454805-6B69-6B49-9B5D-23956DB8CE18}" presName="Name13" presStyleLbl="parChTrans1D2" presStyleIdx="1" presStyleCnt="2"/>
      <dgm:spPr/>
    </dgm:pt>
    <dgm:pt modelId="{826437F9-476E-6E4D-BB02-4CAA57F6B3C4}" type="pres">
      <dgm:prSet presAssocID="{E29F2DB7-B5CE-7F4D-97F9-601579220DD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678B018-C9D2-964A-B665-41E725C582B0}" srcId="{31F05AF6-C891-C244-AC3F-4D82255AC1D4}" destId="{AC896FD3-F92E-EC4E-8BFF-311C6B629A33}" srcOrd="1" destOrd="0" parTransId="{C0584AC8-4A40-3743-B591-A1140373EA5B}" sibTransId="{CABABF9B-390A-F249-9440-2926405FB248}"/>
    <dgm:cxn modelId="{4B30AF2C-5CC5-7648-88A9-E260B505B369}" type="presOf" srcId="{A22356B4-399A-BA4A-988E-627965924353}" destId="{03B35749-0E1E-9A44-A797-9F0810FE89A7}" srcOrd="0" destOrd="0" presId="urn:microsoft.com/office/officeart/2005/8/layout/hierarchy3"/>
    <dgm:cxn modelId="{6927DF2C-AF6B-0D46-8A8D-B5DE0F2E5F2C}" srcId="{EBFB12D7-B428-924C-B1A7-624C67C98A33}" destId="{A22356B4-399A-BA4A-988E-627965924353}" srcOrd="0" destOrd="0" parTransId="{4E8C3762-7E85-6240-A9B7-141118A84571}" sibTransId="{818703A9-D17E-8647-9C5E-1FE0370DFCF3}"/>
    <dgm:cxn modelId="{30996D4F-33B5-3746-8F99-CA7248879F76}" srcId="{AC896FD3-F92E-EC4E-8BFF-311C6B629A33}" destId="{E29F2DB7-B5CE-7F4D-97F9-601579220DD8}" srcOrd="0" destOrd="0" parTransId="{06454805-6B69-6B49-9B5D-23956DB8CE18}" sibTransId="{55F99E6F-6E4C-4045-8482-D22CE255DC2D}"/>
    <dgm:cxn modelId="{BC0A4866-54C1-394C-B214-A96F50B73220}" type="presOf" srcId="{06454805-6B69-6B49-9B5D-23956DB8CE18}" destId="{71AAC46D-D2E1-BB4D-9798-11D3F19507E9}" srcOrd="0" destOrd="0" presId="urn:microsoft.com/office/officeart/2005/8/layout/hierarchy3"/>
    <dgm:cxn modelId="{8D4422A7-9768-D54A-B9A3-3C33DCA0F54F}" srcId="{31F05AF6-C891-C244-AC3F-4D82255AC1D4}" destId="{EBFB12D7-B428-924C-B1A7-624C67C98A33}" srcOrd="0" destOrd="0" parTransId="{0CFB11AA-EE39-3B44-AAD6-8EFF0CFD2931}" sibTransId="{20301AD9-FE10-6C4B-B68C-81AF5A0316A4}"/>
    <dgm:cxn modelId="{95E066C1-CAFC-194A-8EB1-327FC398CEF4}" type="presOf" srcId="{AC896FD3-F92E-EC4E-8BFF-311C6B629A33}" destId="{457F24B0-11BA-1A4A-BFF1-65C6E1A463AC}" srcOrd="1" destOrd="0" presId="urn:microsoft.com/office/officeart/2005/8/layout/hierarchy3"/>
    <dgm:cxn modelId="{5B66FBC9-B697-BD45-8726-54E8A3AF5E45}" type="presOf" srcId="{E29F2DB7-B5CE-7F4D-97F9-601579220DD8}" destId="{826437F9-476E-6E4D-BB02-4CAA57F6B3C4}" srcOrd="0" destOrd="0" presId="urn:microsoft.com/office/officeart/2005/8/layout/hierarchy3"/>
    <dgm:cxn modelId="{7F86C8D1-005C-274C-A57F-C83BC0A09A5A}" type="presOf" srcId="{EBFB12D7-B428-924C-B1A7-624C67C98A33}" destId="{3482000E-3B3C-3548-9C98-FDEED849ACF7}" srcOrd="1" destOrd="0" presId="urn:microsoft.com/office/officeart/2005/8/layout/hierarchy3"/>
    <dgm:cxn modelId="{839142D5-618D-4145-885D-B492D6B27DC9}" type="presOf" srcId="{EBFB12D7-B428-924C-B1A7-624C67C98A33}" destId="{6CCA7F0A-914C-9A41-8F1A-79DD60B4E749}" srcOrd="0" destOrd="0" presId="urn:microsoft.com/office/officeart/2005/8/layout/hierarchy3"/>
    <dgm:cxn modelId="{6D2000E4-17AE-4842-9A5A-038DAB233AF4}" type="presOf" srcId="{31F05AF6-C891-C244-AC3F-4D82255AC1D4}" destId="{612B04E7-91A7-3143-85D0-95186EDCF2CF}" srcOrd="0" destOrd="0" presId="urn:microsoft.com/office/officeart/2005/8/layout/hierarchy3"/>
    <dgm:cxn modelId="{6E9D35E5-FD8B-8546-844F-FC7DD1EAC061}" type="presOf" srcId="{AC896FD3-F92E-EC4E-8BFF-311C6B629A33}" destId="{5F3005E3-32E7-E44A-A840-C88E67E8B017}" srcOrd="0" destOrd="0" presId="urn:microsoft.com/office/officeart/2005/8/layout/hierarchy3"/>
    <dgm:cxn modelId="{BBCFF0ED-28CE-3F47-8C3C-30F54CBBFEEA}" type="presOf" srcId="{4E8C3762-7E85-6240-A9B7-141118A84571}" destId="{D0C41C8E-DBEE-7547-9A32-F1F4A454F2B5}" srcOrd="0" destOrd="0" presId="urn:microsoft.com/office/officeart/2005/8/layout/hierarchy3"/>
    <dgm:cxn modelId="{EBC833F1-5890-7E46-BF74-04BE7A206CBB}" type="presParOf" srcId="{612B04E7-91A7-3143-85D0-95186EDCF2CF}" destId="{740400AB-94A7-F744-8040-A4363340E389}" srcOrd="0" destOrd="0" presId="urn:microsoft.com/office/officeart/2005/8/layout/hierarchy3"/>
    <dgm:cxn modelId="{DFD9500C-CD31-1643-8AAF-659850968823}" type="presParOf" srcId="{740400AB-94A7-F744-8040-A4363340E389}" destId="{65BC92D5-4E79-6E45-80E5-A8CF150AFBCF}" srcOrd="0" destOrd="0" presId="urn:microsoft.com/office/officeart/2005/8/layout/hierarchy3"/>
    <dgm:cxn modelId="{09601CF0-08ED-7B40-A377-EBDBFC5B1900}" type="presParOf" srcId="{65BC92D5-4E79-6E45-80E5-A8CF150AFBCF}" destId="{6CCA7F0A-914C-9A41-8F1A-79DD60B4E749}" srcOrd="0" destOrd="0" presId="urn:microsoft.com/office/officeart/2005/8/layout/hierarchy3"/>
    <dgm:cxn modelId="{877F2DA1-30E1-2346-8F46-65811111054E}" type="presParOf" srcId="{65BC92D5-4E79-6E45-80E5-A8CF150AFBCF}" destId="{3482000E-3B3C-3548-9C98-FDEED849ACF7}" srcOrd="1" destOrd="0" presId="urn:microsoft.com/office/officeart/2005/8/layout/hierarchy3"/>
    <dgm:cxn modelId="{71EC7892-AC1E-9C40-9090-390120A85780}" type="presParOf" srcId="{740400AB-94A7-F744-8040-A4363340E389}" destId="{69DCA8D1-31BB-C043-9FDD-9FC55BC61DF4}" srcOrd="1" destOrd="0" presId="urn:microsoft.com/office/officeart/2005/8/layout/hierarchy3"/>
    <dgm:cxn modelId="{95823965-8E39-5B46-A8FE-7083769B3CF0}" type="presParOf" srcId="{69DCA8D1-31BB-C043-9FDD-9FC55BC61DF4}" destId="{D0C41C8E-DBEE-7547-9A32-F1F4A454F2B5}" srcOrd="0" destOrd="0" presId="urn:microsoft.com/office/officeart/2005/8/layout/hierarchy3"/>
    <dgm:cxn modelId="{1E31B9BA-749E-BE45-9802-BEB18B713369}" type="presParOf" srcId="{69DCA8D1-31BB-C043-9FDD-9FC55BC61DF4}" destId="{03B35749-0E1E-9A44-A797-9F0810FE89A7}" srcOrd="1" destOrd="0" presId="urn:microsoft.com/office/officeart/2005/8/layout/hierarchy3"/>
    <dgm:cxn modelId="{8CC4FCE7-7C96-B84C-9C4E-372635420AD0}" type="presParOf" srcId="{612B04E7-91A7-3143-85D0-95186EDCF2CF}" destId="{90E15F8C-C530-0148-B8A5-0A1A4E0FD4D6}" srcOrd="1" destOrd="0" presId="urn:microsoft.com/office/officeart/2005/8/layout/hierarchy3"/>
    <dgm:cxn modelId="{BC10B52B-5F96-3E45-8F16-F382A38AD77E}" type="presParOf" srcId="{90E15F8C-C530-0148-B8A5-0A1A4E0FD4D6}" destId="{34ED776B-503A-0D47-89FF-B25DB1C1CFE0}" srcOrd="0" destOrd="0" presId="urn:microsoft.com/office/officeart/2005/8/layout/hierarchy3"/>
    <dgm:cxn modelId="{E371FCD4-F6A2-F746-81BE-D232FD212E64}" type="presParOf" srcId="{34ED776B-503A-0D47-89FF-B25DB1C1CFE0}" destId="{5F3005E3-32E7-E44A-A840-C88E67E8B017}" srcOrd="0" destOrd="0" presId="urn:microsoft.com/office/officeart/2005/8/layout/hierarchy3"/>
    <dgm:cxn modelId="{561EA12E-738F-DD4E-A53F-3F2C6B8948B9}" type="presParOf" srcId="{34ED776B-503A-0D47-89FF-B25DB1C1CFE0}" destId="{457F24B0-11BA-1A4A-BFF1-65C6E1A463AC}" srcOrd="1" destOrd="0" presId="urn:microsoft.com/office/officeart/2005/8/layout/hierarchy3"/>
    <dgm:cxn modelId="{6FD85E36-8281-8F44-A5FE-50177F066EC7}" type="presParOf" srcId="{90E15F8C-C530-0148-B8A5-0A1A4E0FD4D6}" destId="{A86DE10F-D325-1F41-ADF2-620C07F00DDF}" srcOrd="1" destOrd="0" presId="urn:microsoft.com/office/officeart/2005/8/layout/hierarchy3"/>
    <dgm:cxn modelId="{C17C29F4-3A51-4A4B-8743-355C20FDE108}" type="presParOf" srcId="{A86DE10F-D325-1F41-ADF2-620C07F00DDF}" destId="{71AAC46D-D2E1-BB4D-9798-11D3F19507E9}" srcOrd="0" destOrd="0" presId="urn:microsoft.com/office/officeart/2005/8/layout/hierarchy3"/>
    <dgm:cxn modelId="{F8A778E5-05C1-3346-B520-ED567C2F807D}" type="presParOf" srcId="{A86DE10F-D325-1F41-ADF2-620C07F00DDF}" destId="{826437F9-476E-6E4D-BB02-4CAA57F6B3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42A122-9CC1-4504-A492-62CD5D375C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7DF1CE-2CE5-4BE8-BB8B-553F006B7288}">
      <dgm:prSet/>
      <dgm:spPr/>
      <dgm:t>
        <a:bodyPr/>
        <a:lstStyle/>
        <a:p>
          <a:r>
            <a:rPr lang="en-US" b="1" dirty="0"/>
            <a:t>Applications</a:t>
          </a:r>
          <a:endParaRPr lang="en-US" dirty="0"/>
        </a:p>
      </dgm:t>
    </dgm:pt>
    <dgm:pt modelId="{45F902A1-BD4B-4A8E-89A1-D86E7C2F6EA4}" type="parTrans" cxnId="{12B2AFE5-D184-4234-A099-C2F90B541932}">
      <dgm:prSet/>
      <dgm:spPr/>
      <dgm:t>
        <a:bodyPr/>
        <a:lstStyle/>
        <a:p>
          <a:endParaRPr lang="en-US"/>
        </a:p>
      </dgm:t>
    </dgm:pt>
    <dgm:pt modelId="{C158FA9D-91FD-4F00-BF61-3370018192BB}" type="sibTrans" cxnId="{12B2AFE5-D184-4234-A099-C2F90B541932}">
      <dgm:prSet/>
      <dgm:spPr/>
      <dgm:t>
        <a:bodyPr/>
        <a:lstStyle/>
        <a:p>
          <a:endParaRPr lang="en-US"/>
        </a:p>
      </dgm:t>
    </dgm:pt>
    <dgm:pt modelId="{3CC78A60-A364-4749-9A01-9BE527F962BD}">
      <dgm:prSet/>
      <dgm:spPr/>
      <dgm:t>
        <a:bodyPr/>
        <a:lstStyle/>
        <a:p>
          <a:r>
            <a:rPr lang="en-US"/>
            <a:t>fairness-aware data mining applications</a:t>
          </a:r>
        </a:p>
      </dgm:t>
    </dgm:pt>
    <dgm:pt modelId="{706FC7C8-9776-4859-A3BE-064F5BA64F24}" type="parTrans" cxnId="{FC75AA57-C6FB-407C-9C66-DE2751C0F872}">
      <dgm:prSet/>
      <dgm:spPr/>
      <dgm:t>
        <a:bodyPr/>
        <a:lstStyle/>
        <a:p>
          <a:endParaRPr lang="en-US"/>
        </a:p>
      </dgm:t>
    </dgm:pt>
    <dgm:pt modelId="{A24F8A22-6D63-4174-AAD0-9242AE3F557C}" type="sibTrans" cxnId="{FC75AA57-C6FB-407C-9C66-DE2751C0F872}">
      <dgm:prSet/>
      <dgm:spPr/>
      <dgm:t>
        <a:bodyPr/>
        <a:lstStyle/>
        <a:p>
          <a:endParaRPr lang="en-US"/>
        </a:p>
      </dgm:t>
    </dgm:pt>
    <dgm:pt modelId="{80F54F8B-63E8-4F53-8184-23FB4F21E304}">
      <dgm:prSet/>
      <dgm:spPr/>
      <dgm:t>
        <a:bodyPr/>
        <a:lstStyle/>
        <a:p>
          <a:r>
            <a:rPr lang="en-US" b="1"/>
            <a:t>Difficulty in Fairness-aware Data Mining</a:t>
          </a:r>
          <a:endParaRPr lang="en-US"/>
        </a:p>
      </dgm:t>
    </dgm:pt>
    <dgm:pt modelId="{C14C9520-2B87-4A77-AE75-0723E4416047}" type="parTrans" cxnId="{78760737-29E6-489C-AAB1-C31C2B93ADC1}">
      <dgm:prSet/>
      <dgm:spPr/>
      <dgm:t>
        <a:bodyPr/>
        <a:lstStyle/>
        <a:p>
          <a:endParaRPr lang="en-US"/>
        </a:p>
      </dgm:t>
    </dgm:pt>
    <dgm:pt modelId="{C6DD34B4-DE0E-4C05-9E51-7F14D2640965}" type="sibTrans" cxnId="{78760737-29E6-489C-AAB1-C31C2B93ADC1}">
      <dgm:prSet/>
      <dgm:spPr/>
      <dgm:t>
        <a:bodyPr/>
        <a:lstStyle/>
        <a:p>
          <a:endParaRPr lang="en-US"/>
        </a:p>
      </dgm:t>
    </dgm:pt>
    <dgm:pt modelId="{E6136BA3-D044-4E0C-BC81-D15BF2257A9F}">
      <dgm:prSet/>
      <dgm:spPr/>
      <dgm:t>
        <a:bodyPr/>
        <a:lstStyle/>
        <a:p>
          <a:r>
            <a:rPr lang="en-US"/>
            <a:t>Calders-Verwer’s discrimination score, red-lining effect</a:t>
          </a:r>
        </a:p>
      </dgm:t>
    </dgm:pt>
    <dgm:pt modelId="{55A84987-9B1F-4732-8468-B66B03B6CC4D}" type="parTrans" cxnId="{DAC76218-AD54-4D8A-8435-2068858B1D30}">
      <dgm:prSet/>
      <dgm:spPr/>
      <dgm:t>
        <a:bodyPr/>
        <a:lstStyle/>
        <a:p>
          <a:endParaRPr lang="en-US"/>
        </a:p>
      </dgm:t>
    </dgm:pt>
    <dgm:pt modelId="{941412CA-2F24-4452-944A-4D4F96416A29}" type="sibTrans" cxnId="{DAC76218-AD54-4D8A-8435-2068858B1D30}">
      <dgm:prSet/>
      <dgm:spPr/>
      <dgm:t>
        <a:bodyPr/>
        <a:lstStyle/>
        <a:p>
          <a:endParaRPr lang="en-US"/>
        </a:p>
      </dgm:t>
    </dgm:pt>
    <dgm:pt modelId="{E4E6F0A6-3B51-4F27-85B1-C1E84018BE69}">
      <dgm:prSet/>
      <dgm:spPr/>
      <dgm:t>
        <a:bodyPr/>
        <a:lstStyle/>
        <a:p>
          <a:r>
            <a:rPr lang="en-US" b="1"/>
            <a:t>Fairness-aware Classification</a:t>
          </a:r>
          <a:endParaRPr lang="en-US"/>
        </a:p>
      </dgm:t>
    </dgm:pt>
    <dgm:pt modelId="{2AD42EA1-6E02-487F-9587-63E514EC741E}" type="parTrans" cxnId="{68A6332F-E916-48D1-971E-F45E18E307ED}">
      <dgm:prSet/>
      <dgm:spPr/>
      <dgm:t>
        <a:bodyPr/>
        <a:lstStyle/>
        <a:p>
          <a:endParaRPr lang="en-US"/>
        </a:p>
      </dgm:t>
    </dgm:pt>
    <dgm:pt modelId="{96032C9F-C8A3-48F9-ADB9-F491AF90B3C3}" type="sibTrans" cxnId="{68A6332F-E916-48D1-971E-F45E18E307ED}">
      <dgm:prSet/>
      <dgm:spPr/>
      <dgm:t>
        <a:bodyPr/>
        <a:lstStyle/>
        <a:p>
          <a:endParaRPr lang="en-US"/>
        </a:p>
      </dgm:t>
    </dgm:pt>
    <dgm:pt modelId="{67E0584A-B46E-4762-BD08-3779C8346661}">
      <dgm:prSet/>
      <dgm:spPr/>
      <dgm:t>
        <a:bodyPr/>
        <a:lstStyle/>
        <a:p>
          <a:r>
            <a:rPr lang="en-US"/>
            <a:t>fairness-aware classification, three types of prejudices</a:t>
          </a:r>
        </a:p>
      </dgm:t>
    </dgm:pt>
    <dgm:pt modelId="{1C7232B7-DBFF-41E5-8199-EB964421DFBF}" type="parTrans" cxnId="{8500AACA-57CA-488F-B202-6253D6AD6AFA}">
      <dgm:prSet/>
      <dgm:spPr/>
      <dgm:t>
        <a:bodyPr/>
        <a:lstStyle/>
        <a:p>
          <a:endParaRPr lang="en-US"/>
        </a:p>
      </dgm:t>
    </dgm:pt>
    <dgm:pt modelId="{50834FD3-4F0C-4540-8BDE-53B589FFB843}" type="sibTrans" cxnId="{8500AACA-57CA-488F-B202-6253D6AD6AFA}">
      <dgm:prSet/>
      <dgm:spPr/>
      <dgm:t>
        <a:bodyPr/>
        <a:lstStyle/>
        <a:p>
          <a:endParaRPr lang="en-US"/>
        </a:p>
      </dgm:t>
    </dgm:pt>
    <dgm:pt modelId="{5AFC728C-70F1-4798-90A5-E99AF7D5B98B}">
      <dgm:prSet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Methods</a:t>
          </a:r>
          <a:endParaRPr lang="en-US" dirty="0">
            <a:solidFill>
              <a:schemeClr val="accent2"/>
            </a:solidFill>
          </a:endParaRPr>
        </a:p>
      </dgm:t>
    </dgm:pt>
    <dgm:pt modelId="{9D9152B0-7AE6-4D27-A2D3-7B8902E84791}" type="parTrans" cxnId="{8EDC74B0-DAF1-4765-B99C-7D421BAAADB2}">
      <dgm:prSet/>
      <dgm:spPr/>
      <dgm:t>
        <a:bodyPr/>
        <a:lstStyle/>
        <a:p>
          <a:endParaRPr lang="en-US"/>
        </a:p>
      </dgm:t>
    </dgm:pt>
    <dgm:pt modelId="{CC176F42-8AA1-4DB9-84A1-BCCD15140A29}" type="sibTrans" cxnId="{8EDC74B0-DAF1-4765-B99C-7D421BAAADB2}">
      <dgm:prSet/>
      <dgm:spPr/>
      <dgm:t>
        <a:bodyPr/>
        <a:lstStyle/>
        <a:p>
          <a:endParaRPr lang="en-US"/>
        </a:p>
      </dgm:t>
    </dgm:pt>
    <dgm:pt modelId="{430C04F3-CDDF-482B-8644-2211A6D7F07F}">
      <dgm:prSet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prejudice remover </a:t>
          </a:r>
          <a:r>
            <a:rPr lang="en-US" dirty="0" err="1">
              <a:solidFill>
                <a:schemeClr val="accent2"/>
              </a:solidFill>
            </a:rPr>
            <a:t>regularizer</a:t>
          </a:r>
          <a:r>
            <a:rPr lang="en-US" dirty="0">
              <a:solidFill>
                <a:schemeClr val="accent2"/>
              </a:solidFill>
            </a:rPr>
            <a:t>, </a:t>
          </a:r>
          <a:r>
            <a:rPr lang="en-US" dirty="0" err="1">
              <a:solidFill>
                <a:schemeClr val="accent2"/>
              </a:solidFill>
            </a:rPr>
            <a:t>Calders-Verwer’s</a:t>
          </a:r>
          <a:r>
            <a:rPr lang="en-US" dirty="0">
              <a:solidFill>
                <a:schemeClr val="accent2"/>
              </a:solidFill>
            </a:rPr>
            <a:t> 2-naïve-Bayes</a:t>
          </a:r>
        </a:p>
      </dgm:t>
    </dgm:pt>
    <dgm:pt modelId="{41CC5DAB-BDCF-4E49-BCCB-DD3CB0355CC0}" type="parTrans" cxnId="{C9617721-0DDB-42E6-BAEB-5B5382DB15D7}">
      <dgm:prSet/>
      <dgm:spPr/>
      <dgm:t>
        <a:bodyPr/>
        <a:lstStyle/>
        <a:p>
          <a:endParaRPr lang="en-US"/>
        </a:p>
      </dgm:t>
    </dgm:pt>
    <dgm:pt modelId="{A83ACB26-EFCC-4788-8C51-5AFE2C15D679}" type="sibTrans" cxnId="{C9617721-0DDB-42E6-BAEB-5B5382DB15D7}">
      <dgm:prSet/>
      <dgm:spPr/>
      <dgm:t>
        <a:bodyPr/>
        <a:lstStyle/>
        <a:p>
          <a:endParaRPr lang="en-US"/>
        </a:p>
      </dgm:t>
    </dgm:pt>
    <dgm:pt modelId="{F3A7BF20-CACB-44C8-9E60-80734B7DDABA}">
      <dgm:prSet/>
      <dgm:spPr/>
      <dgm:t>
        <a:bodyPr/>
        <a:lstStyle/>
        <a:p>
          <a:r>
            <a:rPr lang="en-US" b="1"/>
            <a:t>Experiments</a:t>
          </a:r>
          <a:endParaRPr lang="en-US"/>
        </a:p>
      </dgm:t>
    </dgm:pt>
    <dgm:pt modelId="{BD63D23A-10A6-42F1-A657-D76C87F25D05}" type="parTrans" cxnId="{63F5D11B-3548-4B97-9451-D790B0117295}">
      <dgm:prSet/>
      <dgm:spPr/>
      <dgm:t>
        <a:bodyPr/>
        <a:lstStyle/>
        <a:p>
          <a:endParaRPr lang="en-US"/>
        </a:p>
      </dgm:t>
    </dgm:pt>
    <dgm:pt modelId="{91C11CDE-5D98-4828-8B27-CB261F75947D}" type="sibTrans" cxnId="{63F5D11B-3548-4B97-9451-D790B0117295}">
      <dgm:prSet/>
      <dgm:spPr/>
      <dgm:t>
        <a:bodyPr/>
        <a:lstStyle/>
        <a:p>
          <a:endParaRPr lang="en-US"/>
        </a:p>
      </dgm:t>
    </dgm:pt>
    <dgm:pt modelId="{DE9DBAF2-6D52-48CE-B067-114EE358217E}">
      <dgm:prSet/>
      <dgm:spPr/>
      <dgm:t>
        <a:bodyPr/>
        <a:lstStyle/>
        <a:p>
          <a:r>
            <a:rPr lang="en-US"/>
            <a:t>experimental results on Calders&amp;Verwer’s data and synthetic data</a:t>
          </a:r>
        </a:p>
      </dgm:t>
    </dgm:pt>
    <dgm:pt modelId="{B12617F9-08A2-4C6C-85E5-818E09AD91DC}" type="parTrans" cxnId="{F057B256-9841-4332-9BC0-F52EC3286521}">
      <dgm:prSet/>
      <dgm:spPr/>
      <dgm:t>
        <a:bodyPr/>
        <a:lstStyle/>
        <a:p>
          <a:endParaRPr lang="en-US"/>
        </a:p>
      </dgm:t>
    </dgm:pt>
    <dgm:pt modelId="{DA11CF91-AF34-4645-858B-1F153A6152D6}" type="sibTrans" cxnId="{F057B256-9841-4332-9BC0-F52EC3286521}">
      <dgm:prSet/>
      <dgm:spPr/>
      <dgm:t>
        <a:bodyPr/>
        <a:lstStyle/>
        <a:p>
          <a:endParaRPr lang="en-US"/>
        </a:p>
      </dgm:t>
    </dgm:pt>
    <dgm:pt modelId="{69F8C0E9-02B9-4C93-B667-017A5B0F8212}">
      <dgm:prSet/>
      <dgm:spPr/>
      <dgm:t>
        <a:bodyPr/>
        <a:lstStyle/>
        <a:p>
          <a:r>
            <a:rPr lang="en-US" b="1"/>
            <a:t>Related Work</a:t>
          </a:r>
          <a:endParaRPr lang="en-US"/>
        </a:p>
      </dgm:t>
    </dgm:pt>
    <dgm:pt modelId="{60F3B465-D29D-45F9-B2EA-75C009449B7B}" type="parTrans" cxnId="{D5769A67-FBC4-4CF4-8C22-20345CB3FBA7}">
      <dgm:prSet/>
      <dgm:spPr/>
      <dgm:t>
        <a:bodyPr/>
        <a:lstStyle/>
        <a:p>
          <a:endParaRPr lang="en-US"/>
        </a:p>
      </dgm:t>
    </dgm:pt>
    <dgm:pt modelId="{BB0C2B41-33E8-4094-B972-66B0C19FFE4B}" type="sibTrans" cxnId="{D5769A67-FBC4-4CF4-8C22-20345CB3FBA7}">
      <dgm:prSet/>
      <dgm:spPr/>
      <dgm:t>
        <a:bodyPr/>
        <a:lstStyle/>
        <a:p>
          <a:endParaRPr lang="en-US"/>
        </a:p>
      </dgm:t>
    </dgm:pt>
    <dgm:pt modelId="{09B2BC49-660F-4FA6-B51A-107F07B1CE05}">
      <dgm:prSet/>
      <dgm:spPr/>
      <dgm:t>
        <a:bodyPr/>
        <a:lstStyle/>
        <a:p>
          <a:r>
            <a:rPr lang="en-US"/>
            <a:t>privacy-preserving data mining, detection of unfair decisions,</a:t>
          </a:r>
        </a:p>
      </dgm:t>
    </dgm:pt>
    <dgm:pt modelId="{3D5655B2-9EEC-4BEA-A8E1-758AAFB7E22A}" type="parTrans" cxnId="{DD25BA2C-0F8E-4DE9-98CD-BFE67C96D81D}">
      <dgm:prSet/>
      <dgm:spPr/>
      <dgm:t>
        <a:bodyPr/>
        <a:lstStyle/>
        <a:p>
          <a:endParaRPr lang="en-US"/>
        </a:p>
      </dgm:t>
    </dgm:pt>
    <dgm:pt modelId="{C089B8DA-5164-4253-89D8-86021D8F3198}" type="sibTrans" cxnId="{DD25BA2C-0F8E-4DE9-98CD-BFE67C96D81D}">
      <dgm:prSet/>
      <dgm:spPr/>
      <dgm:t>
        <a:bodyPr/>
        <a:lstStyle/>
        <a:p>
          <a:endParaRPr lang="en-US"/>
        </a:p>
      </dgm:t>
    </dgm:pt>
    <dgm:pt modelId="{A6C40638-1A5F-470C-8C38-76971E272E09}">
      <dgm:prSet/>
      <dgm:spPr/>
      <dgm:t>
        <a:bodyPr/>
        <a:lstStyle/>
        <a:p>
          <a:r>
            <a:rPr lang="en-US"/>
            <a:t>explainability, fairness-aware data publication</a:t>
          </a:r>
        </a:p>
      </dgm:t>
    </dgm:pt>
    <dgm:pt modelId="{77D735B5-9386-4563-92F3-1AE703971266}" type="parTrans" cxnId="{9A0BC1BF-4DCE-4DD7-B711-9AD9B86D9E3D}">
      <dgm:prSet/>
      <dgm:spPr/>
      <dgm:t>
        <a:bodyPr/>
        <a:lstStyle/>
        <a:p>
          <a:endParaRPr lang="en-US"/>
        </a:p>
      </dgm:t>
    </dgm:pt>
    <dgm:pt modelId="{FEF9989E-377A-46AC-B272-FFA1FA274783}" type="sibTrans" cxnId="{9A0BC1BF-4DCE-4DD7-B711-9AD9B86D9E3D}">
      <dgm:prSet/>
      <dgm:spPr/>
      <dgm:t>
        <a:bodyPr/>
        <a:lstStyle/>
        <a:p>
          <a:endParaRPr lang="en-US"/>
        </a:p>
      </dgm:t>
    </dgm:pt>
    <dgm:pt modelId="{B98B58E0-CD18-40CE-A308-33B0D0B44275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AB40F4CB-B62C-4D0C-9A4E-D496AAC01ED4}" type="parTrans" cxnId="{68187E7A-30C3-4D8B-9519-1A684CC0841C}">
      <dgm:prSet/>
      <dgm:spPr/>
      <dgm:t>
        <a:bodyPr/>
        <a:lstStyle/>
        <a:p>
          <a:endParaRPr lang="en-US"/>
        </a:p>
      </dgm:t>
    </dgm:pt>
    <dgm:pt modelId="{21EB31D0-CFB3-4E89-BC85-692AF582B602}" type="sibTrans" cxnId="{68187E7A-30C3-4D8B-9519-1A684CC0841C}">
      <dgm:prSet/>
      <dgm:spPr/>
      <dgm:t>
        <a:bodyPr/>
        <a:lstStyle/>
        <a:p>
          <a:endParaRPr lang="en-US"/>
        </a:p>
      </dgm:t>
    </dgm:pt>
    <dgm:pt modelId="{1DC246D5-0942-7540-BB36-5C1C140BE85E}" type="pres">
      <dgm:prSet presAssocID="{A942A122-9CC1-4504-A492-62CD5D375C16}" presName="linear" presStyleCnt="0">
        <dgm:presLayoutVars>
          <dgm:animLvl val="lvl"/>
          <dgm:resizeHandles val="exact"/>
        </dgm:presLayoutVars>
      </dgm:prSet>
      <dgm:spPr/>
    </dgm:pt>
    <dgm:pt modelId="{8B9DF852-3141-C74B-84AC-E734D5386D7A}" type="pres">
      <dgm:prSet presAssocID="{807DF1CE-2CE5-4BE8-BB8B-553F006B72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6B03DF-6E64-0F4E-9D11-B2FED5B9E27E}" type="pres">
      <dgm:prSet presAssocID="{807DF1CE-2CE5-4BE8-BB8B-553F006B7288}" presName="childText" presStyleLbl="revTx" presStyleIdx="0" presStyleCnt="6">
        <dgm:presLayoutVars>
          <dgm:bulletEnabled val="1"/>
        </dgm:presLayoutVars>
      </dgm:prSet>
      <dgm:spPr/>
    </dgm:pt>
    <dgm:pt modelId="{A4830E09-DE18-0F44-84A9-3A0EF6865716}" type="pres">
      <dgm:prSet presAssocID="{80F54F8B-63E8-4F53-8184-23FB4F21E3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05D5B3-E19A-B44E-A5DD-07B6A02EBAAF}" type="pres">
      <dgm:prSet presAssocID="{80F54F8B-63E8-4F53-8184-23FB4F21E304}" presName="childText" presStyleLbl="revTx" presStyleIdx="1" presStyleCnt="6">
        <dgm:presLayoutVars>
          <dgm:bulletEnabled val="1"/>
        </dgm:presLayoutVars>
      </dgm:prSet>
      <dgm:spPr/>
    </dgm:pt>
    <dgm:pt modelId="{A4166025-56A5-F94F-ABDA-8EEB75E026F4}" type="pres">
      <dgm:prSet presAssocID="{E4E6F0A6-3B51-4F27-85B1-C1E84018BE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2DCAE3-3AA4-7743-8080-F2071BD67498}" type="pres">
      <dgm:prSet presAssocID="{E4E6F0A6-3B51-4F27-85B1-C1E84018BE69}" presName="childText" presStyleLbl="revTx" presStyleIdx="2" presStyleCnt="6">
        <dgm:presLayoutVars>
          <dgm:bulletEnabled val="1"/>
        </dgm:presLayoutVars>
      </dgm:prSet>
      <dgm:spPr/>
    </dgm:pt>
    <dgm:pt modelId="{379D5600-443A-854E-849D-8CEE1983836C}" type="pres">
      <dgm:prSet presAssocID="{5AFC728C-70F1-4798-90A5-E99AF7D5B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03ADF1-B421-F74C-B812-BD789C5ACDDA}" type="pres">
      <dgm:prSet presAssocID="{5AFC728C-70F1-4798-90A5-E99AF7D5B98B}" presName="childText" presStyleLbl="revTx" presStyleIdx="3" presStyleCnt="6">
        <dgm:presLayoutVars>
          <dgm:bulletEnabled val="1"/>
        </dgm:presLayoutVars>
      </dgm:prSet>
      <dgm:spPr/>
    </dgm:pt>
    <dgm:pt modelId="{C55F5FA7-883B-4F48-ABFC-353C259842AE}" type="pres">
      <dgm:prSet presAssocID="{F3A7BF20-CACB-44C8-9E60-80734B7DDA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0EDA52-2665-6F48-AF84-7E85A7EF875E}" type="pres">
      <dgm:prSet presAssocID="{F3A7BF20-CACB-44C8-9E60-80734B7DDABA}" presName="childText" presStyleLbl="revTx" presStyleIdx="4" presStyleCnt="6">
        <dgm:presLayoutVars>
          <dgm:bulletEnabled val="1"/>
        </dgm:presLayoutVars>
      </dgm:prSet>
      <dgm:spPr/>
    </dgm:pt>
    <dgm:pt modelId="{858ADD57-F8AA-914D-948B-CC938AFC4759}" type="pres">
      <dgm:prSet presAssocID="{69F8C0E9-02B9-4C93-B667-017A5B0F82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EC5CDD-AD01-6942-9C6A-D051B7FFC56E}" type="pres">
      <dgm:prSet presAssocID="{69F8C0E9-02B9-4C93-B667-017A5B0F8212}" presName="childText" presStyleLbl="revTx" presStyleIdx="5" presStyleCnt="6">
        <dgm:presLayoutVars>
          <dgm:bulletEnabled val="1"/>
        </dgm:presLayoutVars>
      </dgm:prSet>
      <dgm:spPr/>
    </dgm:pt>
    <dgm:pt modelId="{57F63FBD-B4E8-394B-A10B-BB4E6D61B3C6}" type="pres">
      <dgm:prSet presAssocID="{B98B58E0-CD18-40CE-A308-33B0D0B442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8E3808-F36F-174B-BFB8-CD75478843BB}" type="presOf" srcId="{09B2BC49-660F-4FA6-B51A-107F07B1CE05}" destId="{AFEC5CDD-AD01-6942-9C6A-D051B7FFC56E}" srcOrd="0" destOrd="0" presId="urn:microsoft.com/office/officeart/2005/8/layout/vList2"/>
    <dgm:cxn modelId="{DAC76218-AD54-4D8A-8435-2068858B1D30}" srcId="{80F54F8B-63E8-4F53-8184-23FB4F21E304}" destId="{E6136BA3-D044-4E0C-BC81-D15BF2257A9F}" srcOrd="0" destOrd="0" parTransId="{55A84987-9B1F-4732-8468-B66B03B6CC4D}" sibTransId="{941412CA-2F24-4452-944A-4D4F96416A29}"/>
    <dgm:cxn modelId="{63F5D11B-3548-4B97-9451-D790B0117295}" srcId="{A942A122-9CC1-4504-A492-62CD5D375C16}" destId="{F3A7BF20-CACB-44C8-9E60-80734B7DDABA}" srcOrd="4" destOrd="0" parTransId="{BD63D23A-10A6-42F1-A657-D76C87F25D05}" sibTransId="{91C11CDE-5D98-4828-8B27-CB261F75947D}"/>
    <dgm:cxn modelId="{C9617721-0DDB-42E6-BAEB-5B5382DB15D7}" srcId="{5AFC728C-70F1-4798-90A5-E99AF7D5B98B}" destId="{430C04F3-CDDF-482B-8644-2211A6D7F07F}" srcOrd="0" destOrd="0" parTransId="{41CC5DAB-BDCF-4E49-BCCB-DD3CB0355CC0}" sibTransId="{A83ACB26-EFCC-4788-8C51-5AFE2C15D679}"/>
    <dgm:cxn modelId="{28FDE421-3CF5-9E40-BBD2-7BA393FD1E12}" type="presOf" srcId="{430C04F3-CDDF-482B-8644-2211A6D7F07F}" destId="{6B03ADF1-B421-F74C-B812-BD789C5ACDDA}" srcOrd="0" destOrd="0" presId="urn:microsoft.com/office/officeart/2005/8/layout/vList2"/>
    <dgm:cxn modelId="{5C430E2B-F06F-C544-B787-F789A39BF830}" type="presOf" srcId="{A942A122-9CC1-4504-A492-62CD5D375C16}" destId="{1DC246D5-0942-7540-BB36-5C1C140BE85E}" srcOrd="0" destOrd="0" presId="urn:microsoft.com/office/officeart/2005/8/layout/vList2"/>
    <dgm:cxn modelId="{7230522B-0AFD-2241-A674-1D3E92A4D5F3}" type="presOf" srcId="{3CC78A60-A364-4749-9A01-9BE527F962BD}" destId="{D46B03DF-6E64-0F4E-9D11-B2FED5B9E27E}" srcOrd="0" destOrd="0" presId="urn:microsoft.com/office/officeart/2005/8/layout/vList2"/>
    <dgm:cxn modelId="{DD25BA2C-0F8E-4DE9-98CD-BFE67C96D81D}" srcId="{69F8C0E9-02B9-4C93-B667-017A5B0F8212}" destId="{09B2BC49-660F-4FA6-B51A-107F07B1CE05}" srcOrd="0" destOrd="0" parTransId="{3D5655B2-9EEC-4BEA-A8E1-758AAFB7E22A}" sibTransId="{C089B8DA-5164-4253-89D8-86021D8F3198}"/>
    <dgm:cxn modelId="{68A6332F-E916-48D1-971E-F45E18E307ED}" srcId="{A942A122-9CC1-4504-A492-62CD5D375C16}" destId="{E4E6F0A6-3B51-4F27-85B1-C1E84018BE69}" srcOrd="2" destOrd="0" parTransId="{2AD42EA1-6E02-487F-9587-63E514EC741E}" sibTransId="{96032C9F-C8A3-48F9-ADB9-F491AF90B3C3}"/>
    <dgm:cxn modelId="{EE4BDC36-590E-5946-BD32-7E1F448C6B66}" type="presOf" srcId="{F3A7BF20-CACB-44C8-9E60-80734B7DDABA}" destId="{C55F5FA7-883B-4F48-ABFC-353C259842AE}" srcOrd="0" destOrd="0" presId="urn:microsoft.com/office/officeart/2005/8/layout/vList2"/>
    <dgm:cxn modelId="{78760737-29E6-489C-AAB1-C31C2B93ADC1}" srcId="{A942A122-9CC1-4504-A492-62CD5D375C16}" destId="{80F54F8B-63E8-4F53-8184-23FB4F21E304}" srcOrd="1" destOrd="0" parTransId="{C14C9520-2B87-4A77-AE75-0723E4416047}" sibTransId="{C6DD34B4-DE0E-4C05-9E51-7F14D2640965}"/>
    <dgm:cxn modelId="{F057B256-9841-4332-9BC0-F52EC3286521}" srcId="{F3A7BF20-CACB-44C8-9E60-80734B7DDABA}" destId="{DE9DBAF2-6D52-48CE-B067-114EE358217E}" srcOrd="0" destOrd="0" parTransId="{B12617F9-08A2-4C6C-85E5-818E09AD91DC}" sibTransId="{DA11CF91-AF34-4645-858B-1F153A6152D6}"/>
    <dgm:cxn modelId="{FC75AA57-C6FB-407C-9C66-DE2751C0F872}" srcId="{807DF1CE-2CE5-4BE8-BB8B-553F006B7288}" destId="{3CC78A60-A364-4749-9A01-9BE527F962BD}" srcOrd="0" destOrd="0" parTransId="{706FC7C8-9776-4859-A3BE-064F5BA64F24}" sibTransId="{A24F8A22-6D63-4174-AAD0-9242AE3F557C}"/>
    <dgm:cxn modelId="{348D6465-A3F3-1046-B116-7523CE364BB5}" type="presOf" srcId="{69F8C0E9-02B9-4C93-B667-017A5B0F8212}" destId="{858ADD57-F8AA-914D-948B-CC938AFC4759}" srcOrd="0" destOrd="0" presId="urn:microsoft.com/office/officeart/2005/8/layout/vList2"/>
    <dgm:cxn modelId="{D5769A67-FBC4-4CF4-8C22-20345CB3FBA7}" srcId="{A942A122-9CC1-4504-A492-62CD5D375C16}" destId="{69F8C0E9-02B9-4C93-B667-017A5B0F8212}" srcOrd="5" destOrd="0" parTransId="{60F3B465-D29D-45F9-B2EA-75C009449B7B}" sibTransId="{BB0C2B41-33E8-4094-B972-66B0C19FFE4B}"/>
    <dgm:cxn modelId="{6A87FF6A-B3F7-074A-9E29-BD6818CFF8EA}" type="presOf" srcId="{E4E6F0A6-3B51-4F27-85B1-C1E84018BE69}" destId="{A4166025-56A5-F94F-ABDA-8EEB75E026F4}" srcOrd="0" destOrd="0" presId="urn:microsoft.com/office/officeart/2005/8/layout/vList2"/>
    <dgm:cxn modelId="{06F86D75-094D-F74F-A3BD-681193819482}" type="presOf" srcId="{E6136BA3-D044-4E0C-BC81-D15BF2257A9F}" destId="{9B05D5B3-E19A-B44E-A5DD-07B6A02EBAAF}" srcOrd="0" destOrd="0" presId="urn:microsoft.com/office/officeart/2005/8/layout/vList2"/>
    <dgm:cxn modelId="{68187E7A-30C3-4D8B-9519-1A684CC0841C}" srcId="{A942A122-9CC1-4504-A492-62CD5D375C16}" destId="{B98B58E0-CD18-40CE-A308-33B0D0B44275}" srcOrd="6" destOrd="0" parTransId="{AB40F4CB-B62C-4D0C-9A4E-D496AAC01ED4}" sibTransId="{21EB31D0-CFB3-4E89-BC85-692AF582B602}"/>
    <dgm:cxn modelId="{9DA86582-7480-D34D-82FF-6892E527F751}" type="presOf" srcId="{DE9DBAF2-6D52-48CE-B067-114EE358217E}" destId="{850EDA52-2665-6F48-AF84-7E85A7EF875E}" srcOrd="0" destOrd="0" presId="urn:microsoft.com/office/officeart/2005/8/layout/vList2"/>
    <dgm:cxn modelId="{3B38658D-CFED-6F45-AA2C-59DA47B438F7}" type="presOf" srcId="{807DF1CE-2CE5-4BE8-BB8B-553F006B7288}" destId="{8B9DF852-3141-C74B-84AC-E734D5386D7A}" srcOrd="0" destOrd="0" presId="urn:microsoft.com/office/officeart/2005/8/layout/vList2"/>
    <dgm:cxn modelId="{649008A3-3E09-B040-BA27-B00F7013B16A}" type="presOf" srcId="{B98B58E0-CD18-40CE-A308-33B0D0B44275}" destId="{57F63FBD-B4E8-394B-A10B-BB4E6D61B3C6}" srcOrd="0" destOrd="0" presId="urn:microsoft.com/office/officeart/2005/8/layout/vList2"/>
    <dgm:cxn modelId="{57FC7BAA-C2FE-3B41-8E73-73FDBB2F6EF3}" type="presOf" srcId="{5AFC728C-70F1-4798-90A5-E99AF7D5B98B}" destId="{379D5600-443A-854E-849D-8CEE1983836C}" srcOrd="0" destOrd="0" presId="urn:microsoft.com/office/officeart/2005/8/layout/vList2"/>
    <dgm:cxn modelId="{C5318EAD-834C-9841-B2E2-B8645D8FBDF9}" type="presOf" srcId="{67E0584A-B46E-4762-BD08-3779C8346661}" destId="{B92DCAE3-3AA4-7743-8080-F2071BD67498}" srcOrd="0" destOrd="0" presId="urn:microsoft.com/office/officeart/2005/8/layout/vList2"/>
    <dgm:cxn modelId="{8EDC74B0-DAF1-4765-B99C-7D421BAAADB2}" srcId="{A942A122-9CC1-4504-A492-62CD5D375C16}" destId="{5AFC728C-70F1-4798-90A5-E99AF7D5B98B}" srcOrd="3" destOrd="0" parTransId="{9D9152B0-7AE6-4D27-A2D3-7B8902E84791}" sibTransId="{CC176F42-8AA1-4DB9-84A1-BCCD15140A29}"/>
    <dgm:cxn modelId="{9A0BC1BF-4DCE-4DD7-B711-9AD9B86D9E3D}" srcId="{69F8C0E9-02B9-4C93-B667-017A5B0F8212}" destId="{A6C40638-1A5F-470C-8C38-76971E272E09}" srcOrd="1" destOrd="0" parTransId="{77D735B5-9386-4563-92F3-1AE703971266}" sibTransId="{FEF9989E-377A-46AC-B272-FFA1FA274783}"/>
    <dgm:cxn modelId="{8500AACA-57CA-488F-B202-6253D6AD6AFA}" srcId="{E4E6F0A6-3B51-4F27-85B1-C1E84018BE69}" destId="{67E0584A-B46E-4762-BD08-3779C8346661}" srcOrd="0" destOrd="0" parTransId="{1C7232B7-DBFF-41E5-8199-EB964421DFBF}" sibTransId="{50834FD3-4F0C-4540-8BDE-53B589FFB843}"/>
    <dgm:cxn modelId="{7C9248CF-724F-3747-B03D-C0FDD0300623}" type="presOf" srcId="{80F54F8B-63E8-4F53-8184-23FB4F21E304}" destId="{A4830E09-DE18-0F44-84A9-3A0EF6865716}" srcOrd="0" destOrd="0" presId="urn:microsoft.com/office/officeart/2005/8/layout/vList2"/>
    <dgm:cxn modelId="{BD277CE0-0C21-4749-8F40-CF414E3C01B7}" type="presOf" srcId="{A6C40638-1A5F-470C-8C38-76971E272E09}" destId="{AFEC5CDD-AD01-6942-9C6A-D051B7FFC56E}" srcOrd="0" destOrd="1" presId="urn:microsoft.com/office/officeart/2005/8/layout/vList2"/>
    <dgm:cxn modelId="{12B2AFE5-D184-4234-A099-C2F90B541932}" srcId="{A942A122-9CC1-4504-A492-62CD5D375C16}" destId="{807DF1CE-2CE5-4BE8-BB8B-553F006B7288}" srcOrd="0" destOrd="0" parTransId="{45F902A1-BD4B-4A8E-89A1-D86E7C2F6EA4}" sibTransId="{C158FA9D-91FD-4F00-BF61-3370018192BB}"/>
    <dgm:cxn modelId="{887FA9CC-34F7-9148-A1E3-C835821A97C4}" type="presParOf" srcId="{1DC246D5-0942-7540-BB36-5C1C140BE85E}" destId="{8B9DF852-3141-C74B-84AC-E734D5386D7A}" srcOrd="0" destOrd="0" presId="urn:microsoft.com/office/officeart/2005/8/layout/vList2"/>
    <dgm:cxn modelId="{B74318D5-DBC7-1346-A5D7-A962DF021B31}" type="presParOf" srcId="{1DC246D5-0942-7540-BB36-5C1C140BE85E}" destId="{D46B03DF-6E64-0F4E-9D11-B2FED5B9E27E}" srcOrd="1" destOrd="0" presId="urn:microsoft.com/office/officeart/2005/8/layout/vList2"/>
    <dgm:cxn modelId="{5AB59C4F-168A-AB4D-9F4F-B43E363DEFBE}" type="presParOf" srcId="{1DC246D5-0942-7540-BB36-5C1C140BE85E}" destId="{A4830E09-DE18-0F44-84A9-3A0EF6865716}" srcOrd="2" destOrd="0" presId="urn:microsoft.com/office/officeart/2005/8/layout/vList2"/>
    <dgm:cxn modelId="{0BE994CB-E80A-E241-9E29-AD4EF5268CCE}" type="presParOf" srcId="{1DC246D5-0942-7540-BB36-5C1C140BE85E}" destId="{9B05D5B3-E19A-B44E-A5DD-07B6A02EBAAF}" srcOrd="3" destOrd="0" presId="urn:microsoft.com/office/officeart/2005/8/layout/vList2"/>
    <dgm:cxn modelId="{D8ED65E0-DFB8-3046-B918-0D05105D13DE}" type="presParOf" srcId="{1DC246D5-0942-7540-BB36-5C1C140BE85E}" destId="{A4166025-56A5-F94F-ABDA-8EEB75E026F4}" srcOrd="4" destOrd="0" presId="urn:microsoft.com/office/officeart/2005/8/layout/vList2"/>
    <dgm:cxn modelId="{E171278A-4593-D64F-938F-FBFF7699B0F5}" type="presParOf" srcId="{1DC246D5-0942-7540-BB36-5C1C140BE85E}" destId="{B92DCAE3-3AA4-7743-8080-F2071BD67498}" srcOrd="5" destOrd="0" presId="urn:microsoft.com/office/officeart/2005/8/layout/vList2"/>
    <dgm:cxn modelId="{8FA22E5D-16B8-FF4A-83AF-E66C02BAF132}" type="presParOf" srcId="{1DC246D5-0942-7540-BB36-5C1C140BE85E}" destId="{379D5600-443A-854E-849D-8CEE1983836C}" srcOrd="6" destOrd="0" presId="urn:microsoft.com/office/officeart/2005/8/layout/vList2"/>
    <dgm:cxn modelId="{89E5E0B3-37C8-E342-A350-032E04A54D7E}" type="presParOf" srcId="{1DC246D5-0942-7540-BB36-5C1C140BE85E}" destId="{6B03ADF1-B421-F74C-B812-BD789C5ACDDA}" srcOrd="7" destOrd="0" presId="urn:microsoft.com/office/officeart/2005/8/layout/vList2"/>
    <dgm:cxn modelId="{18FF5F10-BD4A-B741-9C6B-4F30B2C006FC}" type="presParOf" srcId="{1DC246D5-0942-7540-BB36-5C1C140BE85E}" destId="{C55F5FA7-883B-4F48-ABFC-353C259842AE}" srcOrd="8" destOrd="0" presId="urn:microsoft.com/office/officeart/2005/8/layout/vList2"/>
    <dgm:cxn modelId="{AF4DA497-A3A4-5A42-9756-D3B02CD55450}" type="presParOf" srcId="{1DC246D5-0942-7540-BB36-5C1C140BE85E}" destId="{850EDA52-2665-6F48-AF84-7E85A7EF875E}" srcOrd="9" destOrd="0" presId="urn:microsoft.com/office/officeart/2005/8/layout/vList2"/>
    <dgm:cxn modelId="{59EE0D1C-5D58-7C44-96AB-D2DC4F7DBE67}" type="presParOf" srcId="{1DC246D5-0942-7540-BB36-5C1C140BE85E}" destId="{858ADD57-F8AA-914D-948B-CC938AFC4759}" srcOrd="10" destOrd="0" presId="urn:microsoft.com/office/officeart/2005/8/layout/vList2"/>
    <dgm:cxn modelId="{3CA56248-A118-7B46-B93C-AC3B098DCA4E}" type="presParOf" srcId="{1DC246D5-0942-7540-BB36-5C1C140BE85E}" destId="{AFEC5CDD-AD01-6942-9C6A-D051B7FFC56E}" srcOrd="11" destOrd="0" presId="urn:microsoft.com/office/officeart/2005/8/layout/vList2"/>
    <dgm:cxn modelId="{6DC9E4AE-CB73-0248-8A20-50948E7A0881}" type="presParOf" srcId="{1DC246D5-0942-7540-BB36-5C1C140BE85E}" destId="{57F63FBD-B4E8-394B-A10B-BB4E6D61B3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42A122-9CC1-4504-A492-62CD5D375C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7DF1CE-2CE5-4BE8-BB8B-553F006B7288}">
      <dgm:prSet/>
      <dgm:spPr/>
      <dgm:t>
        <a:bodyPr/>
        <a:lstStyle/>
        <a:p>
          <a:r>
            <a:rPr lang="en-US" b="1" dirty="0"/>
            <a:t>Applications</a:t>
          </a:r>
          <a:endParaRPr lang="en-US" dirty="0"/>
        </a:p>
      </dgm:t>
    </dgm:pt>
    <dgm:pt modelId="{45F902A1-BD4B-4A8E-89A1-D86E7C2F6EA4}" type="parTrans" cxnId="{12B2AFE5-D184-4234-A099-C2F90B541932}">
      <dgm:prSet/>
      <dgm:spPr/>
      <dgm:t>
        <a:bodyPr/>
        <a:lstStyle/>
        <a:p>
          <a:endParaRPr lang="en-US"/>
        </a:p>
      </dgm:t>
    </dgm:pt>
    <dgm:pt modelId="{C158FA9D-91FD-4F00-BF61-3370018192BB}" type="sibTrans" cxnId="{12B2AFE5-D184-4234-A099-C2F90B541932}">
      <dgm:prSet/>
      <dgm:spPr/>
      <dgm:t>
        <a:bodyPr/>
        <a:lstStyle/>
        <a:p>
          <a:endParaRPr lang="en-US"/>
        </a:p>
      </dgm:t>
    </dgm:pt>
    <dgm:pt modelId="{3CC78A60-A364-4749-9A01-9BE527F962BD}">
      <dgm:prSet/>
      <dgm:spPr/>
      <dgm:t>
        <a:bodyPr/>
        <a:lstStyle/>
        <a:p>
          <a:r>
            <a:rPr lang="en-US"/>
            <a:t>fairness-aware data mining applications</a:t>
          </a:r>
        </a:p>
      </dgm:t>
    </dgm:pt>
    <dgm:pt modelId="{706FC7C8-9776-4859-A3BE-064F5BA64F24}" type="parTrans" cxnId="{FC75AA57-C6FB-407C-9C66-DE2751C0F872}">
      <dgm:prSet/>
      <dgm:spPr/>
      <dgm:t>
        <a:bodyPr/>
        <a:lstStyle/>
        <a:p>
          <a:endParaRPr lang="en-US"/>
        </a:p>
      </dgm:t>
    </dgm:pt>
    <dgm:pt modelId="{A24F8A22-6D63-4174-AAD0-9242AE3F557C}" type="sibTrans" cxnId="{FC75AA57-C6FB-407C-9C66-DE2751C0F872}">
      <dgm:prSet/>
      <dgm:spPr/>
      <dgm:t>
        <a:bodyPr/>
        <a:lstStyle/>
        <a:p>
          <a:endParaRPr lang="en-US"/>
        </a:p>
      </dgm:t>
    </dgm:pt>
    <dgm:pt modelId="{80F54F8B-63E8-4F53-8184-23FB4F21E304}">
      <dgm:prSet/>
      <dgm:spPr/>
      <dgm:t>
        <a:bodyPr/>
        <a:lstStyle/>
        <a:p>
          <a:r>
            <a:rPr lang="en-US" b="1"/>
            <a:t>Difficulty in Fairness-aware Data Mining</a:t>
          </a:r>
          <a:endParaRPr lang="en-US"/>
        </a:p>
      </dgm:t>
    </dgm:pt>
    <dgm:pt modelId="{C14C9520-2B87-4A77-AE75-0723E4416047}" type="parTrans" cxnId="{78760737-29E6-489C-AAB1-C31C2B93ADC1}">
      <dgm:prSet/>
      <dgm:spPr/>
      <dgm:t>
        <a:bodyPr/>
        <a:lstStyle/>
        <a:p>
          <a:endParaRPr lang="en-US"/>
        </a:p>
      </dgm:t>
    </dgm:pt>
    <dgm:pt modelId="{C6DD34B4-DE0E-4C05-9E51-7F14D2640965}" type="sibTrans" cxnId="{78760737-29E6-489C-AAB1-C31C2B93ADC1}">
      <dgm:prSet/>
      <dgm:spPr/>
      <dgm:t>
        <a:bodyPr/>
        <a:lstStyle/>
        <a:p>
          <a:endParaRPr lang="en-US"/>
        </a:p>
      </dgm:t>
    </dgm:pt>
    <dgm:pt modelId="{E6136BA3-D044-4E0C-BC81-D15BF2257A9F}">
      <dgm:prSet/>
      <dgm:spPr/>
      <dgm:t>
        <a:bodyPr/>
        <a:lstStyle/>
        <a:p>
          <a:r>
            <a:rPr lang="en-US"/>
            <a:t>Calders-Verwer’s discrimination score, red-lining effect</a:t>
          </a:r>
        </a:p>
      </dgm:t>
    </dgm:pt>
    <dgm:pt modelId="{55A84987-9B1F-4732-8468-B66B03B6CC4D}" type="parTrans" cxnId="{DAC76218-AD54-4D8A-8435-2068858B1D30}">
      <dgm:prSet/>
      <dgm:spPr/>
      <dgm:t>
        <a:bodyPr/>
        <a:lstStyle/>
        <a:p>
          <a:endParaRPr lang="en-US"/>
        </a:p>
      </dgm:t>
    </dgm:pt>
    <dgm:pt modelId="{941412CA-2F24-4452-944A-4D4F96416A29}" type="sibTrans" cxnId="{DAC76218-AD54-4D8A-8435-2068858B1D30}">
      <dgm:prSet/>
      <dgm:spPr/>
      <dgm:t>
        <a:bodyPr/>
        <a:lstStyle/>
        <a:p>
          <a:endParaRPr lang="en-US"/>
        </a:p>
      </dgm:t>
    </dgm:pt>
    <dgm:pt modelId="{E4E6F0A6-3B51-4F27-85B1-C1E84018BE69}">
      <dgm:prSet/>
      <dgm:spPr/>
      <dgm:t>
        <a:bodyPr/>
        <a:lstStyle/>
        <a:p>
          <a:r>
            <a:rPr lang="en-US" b="1"/>
            <a:t>Fairness-aware Classification</a:t>
          </a:r>
          <a:endParaRPr lang="en-US"/>
        </a:p>
      </dgm:t>
    </dgm:pt>
    <dgm:pt modelId="{2AD42EA1-6E02-487F-9587-63E514EC741E}" type="parTrans" cxnId="{68A6332F-E916-48D1-971E-F45E18E307ED}">
      <dgm:prSet/>
      <dgm:spPr/>
      <dgm:t>
        <a:bodyPr/>
        <a:lstStyle/>
        <a:p>
          <a:endParaRPr lang="en-US"/>
        </a:p>
      </dgm:t>
    </dgm:pt>
    <dgm:pt modelId="{96032C9F-C8A3-48F9-ADB9-F491AF90B3C3}" type="sibTrans" cxnId="{68A6332F-E916-48D1-971E-F45E18E307ED}">
      <dgm:prSet/>
      <dgm:spPr/>
      <dgm:t>
        <a:bodyPr/>
        <a:lstStyle/>
        <a:p>
          <a:endParaRPr lang="en-US"/>
        </a:p>
      </dgm:t>
    </dgm:pt>
    <dgm:pt modelId="{67E0584A-B46E-4762-BD08-3779C8346661}">
      <dgm:prSet/>
      <dgm:spPr/>
      <dgm:t>
        <a:bodyPr/>
        <a:lstStyle/>
        <a:p>
          <a:r>
            <a:rPr lang="en-US"/>
            <a:t>fairness-aware classification, three types of prejudices</a:t>
          </a:r>
        </a:p>
      </dgm:t>
    </dgm:pt>
    <dgm:pt modelId="{1C7232B7-DBFF-41E5-8199-EB964421DFBF}" type="parTrans" cxnId="{8500AACA-57CA-488F-B202-6253D6AD6AFA}">
      <dgm:prSet/>
      <dgm:spPr/>
      <dgm:t>
        <a:bodyPr/>
        <a:lstStyle/>
        <a:p>
          <a:endParaRPr lang="en-US"/>
        </a:p>
      </dgm:t>
    </dgm:pt>
    <dgm:pt modelId="{50834FD3-4F0C-4540-8BDE-53B589FFB843}" type="sibTrans" cxnId="{8500AACA-57CA-488F-B202-6253D6AD6AFA}">
      <dgm:prSet/>
      <dgm:spPr/>
      <dgm:t>
        <a:bodyPr/>
        <a:lstStyle/>
        <a:p>
          <a:endParaRPr lang="en-US"/>
        </a:p>
      </dgm:t>
    </dgm:pt>
    <dgm:pt modelId="{5AFC728C-70F1-4798-90A5-E99AF7D5B98B}">
      <dgm:prSet/>
      <dgm:spPr/>
      <dgm:t>
        <a:bodyPr/>
        <a:lstStyle/>
        <a:p>
          <a:r>
            <a:rPr lang="en-US" b="1"/>
            <a:t>Methods</a:t>
          </a:r>
          <a:endParaRPr lang="en-US"/>
        </a:p>
      </dgm:t>
    </dgm:pt>
    <dgm:pt modelId="{9D9152B0-7AE6-4D27-A2D3-7B8902E84791}" type="parTrans" cxnId="{8EDC74B0-DAF1-4765-B99C-7D421BAAADB2}">
      <dgm:prSet/>
      <dgm:spPr/>
      <dgm:t>
        <a:bodyPr/>
        <a:lstStyle/>
        <a:p>
          <a:endParaRPr lang="en-US"/>
        </a:p>
      </dgm:t>
    </dgm:pt>
    <dgm:pt modelId="{CC176F42-8AA1-4DB9-84A1-BCCD15140A29}" type="sibTrans" cxnId="{8EDC74B0-DAF1-4765-B99C-7D421BAAADB2}">
      <dgm:prSet/>
      <dgm:spPr/>
      <dgm:t>
        <a:bodyPr/>
        <a:lstStyle/>
        <a:p>
          <a:endParaRPr lang="en-US"/>
        </a:p>
      </dgm:t>
    </dgm:pt>
    <dgm:pt modelId="{430C04F3-CDDF-482B-8644-2211A6D7F07F}">
      <dgm:prSet/>
      <dgm:spPr/>
      <dgm:t>
        <a:bodyPr/>
        <a:lstStyle/>
        <a:p>
          <a:r>
            <a:rPr lang="en-US"/>
            <a:t>prejudice remover regularizer, Calders-Verwer’s 2-naïve-Bayes</a:t>
          </a:r>
        </a:p>
      </dgm:t>
    </dgm:pt>
    <dgm:pt modelId="{41CC5DAB-BDCF-4E49-BCCB-DD3CB0355CC0}" type="parTrans" cxnId="{C9617721-0DDB-42E6-BAEB-5B5382DB15D7}">
      <dgm:prSet/>
      <dgm:spPr/>
      <dgm:t>
        <a:bodyPr/>
        <a:lstStyle/>
        <a:p>
          <a:endParaRPr lang="en-US"/>
        </a:p>
      </dgm:t>
    </dgm:pt>
    <dgm:pt modelId="{A83ACB26-EFCC-4788-8C51-5AFE2C15D679}" type="sibTrans" cxnId="{C9617721-0DDB-42E6-BAEB-5B5382DB15D7}">
      <dgm:prSet/>
      <dgm:spPr/>
      <dgm:t>
        <a:bodyPr/>
        <a:lstStyle/>
        <a:p>
          <a:endParaRPr lang="en-US"/>
        </a:p>
      </dgm:t>
    </dgm:pt>
    <dgm:pt modelId="{F3A7BF20-CACB-44C8-9E60-80734B7DDABA}">
      <dgm:prSet/>
      <dgm:spPr/>
      <dgm:t>
        <a:bodyPr/>
        <a:lstStyle/>
        <a:p>
          <a:r>
            <a:rPr lang="en-US" b="1" dirty="0">
              <a:solidFill>
                <a:schemeClr val="accent2"/>
              </a:solidFill>
            </a:rPr>
            <a:t>Experiments</a:t>
          </a:r>
          <a:endParaRPr lang="en-US" dirty="0">
            <a:solidFill>
              <a:schemeClr val="accent2"/>
            </a:solidFill>
          </a:endParaRPr>
        </a:p>
      </dgm:t>
    </dgm:pt>
    <dgm:pt modelId="{BD63D23A-10A6-42F1-A657-D76C87F25D05}" type="parTrans" cxnId="{63F5D11B-3548-4B97-9451-D790B0117295}">
      <dgm:prSet/>
      <dgm:spPr/>
      <dgm:t>
        <a:bodyPr/>
        <a:lstStyle/>
        <a:p>
          <a:endParaRPr lang="en-US"/>
        </a:p>
      </dgm:t>
    </dgm:pt>
    <dgm:pt modelId="{91C11CDE-5D98-4828-8B27-CB261F75947D}" type="sibTrans" cxnId="{63F5D11B-3548-4B97-9451-D790B0117295}">
      <dgm:prSet/>
      <dgm:spPr/>
      <dgm:t>
        <a:bodyPr/>
        <a:lstStyle/>
        <a:p>
          <a:endParaRPr lang="en-US"/>
        </a:p>
      </dgm:t>
    </dgm:pt>
    <dgm:pt modelId="{DE9DBAF2-6D52-48CE-B067-114EE358217E}">
      <dgm:prSet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experimental results on </a:t>
          </a:r>
          <a:r>
            <a:rPr lang="en-US" dirty="0" err="1">
              <a:solidFill>
                <a:schemeClr val="accent2"/>
              </a:solidFill>
            </a:rPr>
            <a:t>Calders&amp;Verwer’s</a:t>
          </a:r>
          <a:r>
            <a:rPr lang="en-US" dirty="0">
              <a:solidFill>
                <a:schemeClr val="accent2"/>
              </a:solidFill>
            </a:rPr>
            <a:t> data and synthetic data</a:t>
          </a:r>
        </a:p>
      </dgm:t>
    </dgm:pt>
    <dgm:pt modelId="{B12617F9-08A2-4C6C-85E5-818E09AD91DC}" type="parTrans" cxnId="{F057B256-9841-4332-9BC0-F52EC3286521}">
      <dgm:prSet/>
      <dgm:spPr/>
      <dgm:t>
        <a:bodyPr/>
        <a:lstStyle/>
        <a:p>
          <a:endParaRPr lang="en-US"/>
        </a:p>
      </dgm:t>
    </dgm:pt>
    <dgm:pt modelId="{DA11CF91-AF34-4645-858B-1F153A6152D6}" type="sibTrans" cxnId="{F057B256-9841-4332-9BC0-F52EC3286521}">
      <dgm:prSet/>
      <dgm:spPr/>
      <dgm:t>
        <a:bodyPr/>
        <a:lstStyle/>
        <a:p>
          <a:endParaRPr lang="en-US"/>
        </a:p>
      </dgm:t>
    </dgm:pt>
    <dgm:pt modelId="{69F8C0E9-02B9-4C93-B667-017A5B0F8212}">
      <dgm:prSet/>
      <dgm:spPr/>
      <dgm:t>
        <a:bodyPr/>
        <a:lstStyle/>
        <a:p>
          <a:r>
            <a:rPr lang="en-US" b="1"/>
            <a:t>Related Work</a:t>
          </a:r>
          <a:endParaRPr lang="en-US"/>
        </a:p>
      </dgm:t>
    </dgm:pt>
    <dgm:pt modelId="{60F3B465-D29D-45F9-B2EA-75C009449B7B}" type="parTrans" cxnId="{D5769A67-FBC4-4CF4-8C22-20345CB3FBA7}">
      <dgm:prSet/>
      <dgm:spPr/>
      <dgm:t>
        <a:bodyPr/>
        <a:lstStyle/>
        <a:p>
          <a:endParaRPr lang="en-US"/>
        </a:p>
      </dgm:t>
    </dgm:pt>
    <dgm:pt modelId="{BB0C2B41-33E8-4094-B972-66B0C19FFE4B}" type="sibTrans" cxnId="{D5769A67-FBC4-4CF4-8C22-20345CB3FBA7}">
      <dgm:prSet/>
      <dgm:spPr/>
      <dgm:t>
        <a:bodyPr/>
        <a:lstStyle/>
        <a:p>
          <a:endParaRPr lang="en-US"/>
        </a:p>
      </dgm:t>
    </dgm:pt>
    <dgm:pt modelId="{09B2BC49-660F-4FA6-B51A-107F07B1CE05}">
      <dgm:prSet/>
      <dgm:spPr/>
      <dgm:t>
        <a:bodyPr/>
        <a:lstStyle/>
        <a:p>
          <a:r>
            <a:rPr lang="en-US"/>
            <a:t>privacy-preserving data mining, detection of unfair decisions,</a:t>
          </a:r>
        </a:p>
      </dgm:t>
    </dgm:pt>
    <dgm:pt modelId="{3D5655B2-9EEC-4BEA-A8E1-758AAFB7E22A}" type="parTrans" cxnId="{DD25BA2C-0F8E-4DE9-98CD-BFE67C96D81D}">
      <dgm:prSet/>
      <dgm:spPr/>
      <dgm:t>
        <a:bodyPr/>
        <a:lstStyle/>
        <a:p>
          <a:endParaRPr lang="en-US"/>
        </a:p>
      </dgm:t>
    </dgm:pt>
    <dgm:pt modelId="{C089B8DA-5164-4253-89D8-86021D8F3198}" type="sibTrans" cxnId="{DD25BA2C-0F8E-4DE9-98CD-BFE67C96D81D}">
      <dgm:prSet/>
      <dgm:spPr/>
      <dgm:t>
        <a:bodyPr/>
        <a:lstStyle/>
        <a:p>
          <a:endParaRPr lang="en-US"/>
        </a:p>
      </dgm:t>
    </dgm:pt>
    <dgm:pt modelId="{A6C40638-1A5F-470C-8C38-76971E272E09}">
      <dgm:prSet/>
      <dgm:spPr/>
      <dgm:t>
        <a:bodyPr/>
        <a:lstStyle/>
        <a:p>
          <a:r>
            <a:rPr lang="en-US"/>
            <a:t>explainability, fairness-aware data publication</a:t>
          </a:r>
        </a:p>
      </dgm:t>
    </dgm:pt>
    <dgm:pt modelId="{77D735B5-9386-4563-92F3-1AE703971266}" type="parTrans" cxnId="{9A0BC1BF-4DCE-4DD7-B711-9AD9B86D9E3D}">
      <dgm:prSet/>
      <dgm:spPr/>
      <dgm:t>
        <a:bodyPr/>
        <a:lstStyle/>
        <a:p>
          <a:endParaRPr lang="en-US"/>
        </a:p>
      </dgm:t>
    </dgm:pt>
    <dgm:pt modelId="{FEF9989E-377A-46AC-B272-FFA1FA274783}" type="sibTrans" cxnId="{9A0BC1BF-4DCE-4DD7-B711-9AD9B86D9E3D}">
      <dgm:prSet/>
      <dgm:spPr/>
      <dgm:t>
        <a:bodyPr/>
        <a:lstStyle/>
        <a:p>
          <a:endParaRPr lang="en-US"/>
        </a:p>
      </dgm:t>
    </dgm:pt>
    <dgm:pt modelId="{B98B58E0-CD18-40CE-A308-33B0D0B44275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AB40F4CB-B62C-4D0C-9A4E-D496AAC01ED4}" type="parTrans" cxnId="{68187E7A-30C3-4D8B-9519-1A684CC0841C}">
      <dgm:prSet/>
      <dgm:spPr/>
      <dgm:t>
        <a:bodyPr/>
        <a:lstStyle/>
        <a:p>
          <a:endParaRPr lang="en-US"/>
        </a:p>
      </dgm:t>
    </dgm:pt>
    <dgm:pt modelId="{21EB31D0-CFB3-4E89-BC85-692AF582B602}" type="sibTrans" cxnId="{68187E7A-30C3-4D8B-9519-1A684CC0841C}">
      <dgm:prSet/>
      <dgm:spPr/>
      <dgm:t>
        <a:bodyPr/>
        <a:lstStyle/>
        <a:p>
          <a:endParaRPr lang="en-US"/>
        </a:p>
      </dgm:t>
    </dgm:pt>
    <dgm:pt modelId="{1DC246D5-0942-7540-BB36-5C1C140BE85E}" type="pres">
      <dgm:prSet presAssocID="{A942A122-9CC1-4504-A492-62CD5D375C16}" presName="linear" presStyleCnt="0">
        <dgm:presLayoutVars>
          <dgm:animLvl val="lvl"/>
          <dgm:resizeHandles val="exact"/>
        </dgm:presLayoutVars>
      </dgm:prSet>
      <dgm:spPr/>
    </dgm:pt>
    <dgm:pt modelId="{8B9DF852-3141-C74B-84AC-E734D5386D7A}" type="pres">
      <dgm:prSet presAssocID="{807DF1CE-2CE5-4BE8-BB8B-553F006B72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6B03DF-6E64-0F4E-9D11-B2FED5B9E27E}" type="pres">
      <dgm:prSet presAssocID="{807DF1CE-2CE5-4BE8-BB8B-553F006B7288}" presName="childText" presStyleLbl="revTx" presStyleIdx="0" presStyleCnt="6">
        <dgm:presLayoutVars>
          <dgm:bulletEnabled val="1"/>
        </dgm:presLayoutVars>
      </dgm:prSet>
      <dgm:spPr/>
    </dgm:pt>
    <dgm:pt modelId="{A4830E09-DE18-0F44-84A9-3A0EF6865716}" type="pres">
      <dgm:prSet presAssocID="{80F54F8B-63E8-4F53-8184-23FB4F21E30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05D5B3-E19A-B44E-A5DD-07B6A02EBAAF}" type="pres">
      <dgm:prSet presAssocID="{80F54F8B-63E8-4F53-8184-23FB4F21E304}" presName="childText" presStyleLbl="revTx" presStyleIdx="1" presStyleCnt="6">
        <dgm:presLayoutVars>
          <dgm:bulletEnabled val="1"/>
        </dgm:presLayoutVars>
      </dgm:prSet>
      <dgm:spPr/>
    </dgm:pt>
    <dgm:pt modelId="{A4166025-56A5-F94F-ABDA-8EEB75E026F4}" type="pres">
      <dgm:prSet presAssocID="{E4E6F0A6-3B51-4F27-85B1-C1E84018BE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2DCAE3-3AA4-7743-8080-F2071BD67498}" type="pres">
      <dgm:prSet presAssocID="{E4E6F0A6-3B51-4F27-85B1-C1E84018BE69}" presName="childText" presStyleLbl="revTx" presStyleIdx="2" presStyleCnt="6">
        <dgm:presLayoutVars>
          <dgm:bulletEnabled val="1"/>
        </dgm:presLayoutVars>
      </dgm:prSet>
      <dgm:spPr/>
    </dgm:pt>
    <dgm:pt modelId="{379D5600-443A-854E-849D-8CEE1983836C}" type="pres">
      <dgm:prSet presAssocID="{5AFC728C-70F1-4798-90A5-E99AF7D5B9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03ADF1-B421-F74C-B812-BD789C5ACDDA}" type="pres">
      <dgm:prSet presAssocID="{5AFC728C-70F1-4798-90A5-E99AF7D5B98B}" presName="childText" presStyleLbl="revTx" presStyleIdx="3" presStyleCnt="6">
        <dgm:presLayoutVars>
          <dgm:bulletEnabled val="1"/>
        </dgm:presLayoutVars>
      </dgm:prSet>
      <dgm:spPr/>
    </dgm:pt>
    <dgm:pt modelId="{C55F5FA7-883B-4F48-ABFC-353C259842AE}" type="pres">
      <dgm:prSet presAssocID="{F3A7BF20-CACB-44C8-9E60-80734B7DDA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0EDA52-2665-6F48-AF84-7E85A7EF875E}" type="pres">
      <dgm:prSet presAssocID="{F3A7BF20-CACB-44C8-9E60-80734B7DDABA}" presName="childText" presStyleLbl="revTx" presStyleIdx="4" presStyleCnt="6">
        <dgm:presLayoutVars>
          <dgm:bulletEnabled val="1"/>
        </dgm:presLayoutVars>
      </dgm:prSet>
      <dgm:spPr/>
    </dgm:pt>
    <dgm:pt modelId="{858ADD57-F8AA-914D-948B-CC938AFC4759}" type="pres">
      <dgm:prSet presAssocID="{69F8C0E9-02B9-4C93-B667-017A5B0F82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EC5CDD-AD01-6942-9C6A-D051B7FFC56E}" type="pres">
      <dgm:prSet presAssocID="{69F8C0E9-02B9-4C93-B667-017A5B0F8212}" presName="childText" presStyleLbl="revTx" presStyleIdx="5" presStyleCnt="6">
        <dgm:presLayoutVars>
          <dgm:bulletEnabled val="1"/>
        </dgm:presLayoutVars>
      </dgm:prSet>
      <dgm:spPr/>
    </dgm:pt>
    <dgm:pt modelId="{57F63FBD-B4E8-394B-A10B-BB4E6D61B3C6}" type="pres">
      <dgm:prSet presAssocID="{B98B58E0-CD18-40CE-A308-33B0D0B442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8E3808-F36F-174B-BFB8-CD75478843BB}" type="presOf" srcId="{09B2BC49-660F-4FA6-B51A-107F07B1CE05}" destId="{AFEC5CDD-AD01-6942-9C6A-D051B7FFC56E}" srcOrd="0" destOrd="0" presId="urn:microsoft.com/office/officeart/2005/8/layout/vList2"/>
    <dgm:cxn modelId="{DAC76218-AD54-4D8A-8435-2068858B1D30}" srcId="{80F54F8B-63E8-4F53-8184-23FB4F21E304}" destId="{E6136BA3-D044-4E0C-BC81-D15BF2257A9F}" srcOrd="0" destOrd="0" parTransId="{55A84987-9B1F-4732-8468-B66B03B6CC4D}" sibTransId="{941412CA-2F24-4452-944A-4D4F96416A29}"/>
    <dgm:cxn modelId="{63F5D11B-3548-4B97-9451-D790B0117295}" srcId="{A942A122-9CC1-4504-A492-62CD5D375C16}" destId="{F3A7BF20-CACB-44C8-9E60-80734B7DDABA}" srcOrd="4" destOrd="0" parTransId="{BD63D23A-10A6-42F1-A657-D76C87F25D05}" sibTransId="{91C11CDE-5D98-4828-8B27-CB261F75947D}"/>
    <dgm:cxn modelId="{C9617721-0DDB-42E6-BAEB-5B5382DB15D7}" srcId="{5AFC728C-70F1-4798-90A5-E99AF7D5B98B}" destId="{430C04F3-CDDF-482B-8644-2211A6D7F07F}" srcOrd="0" destOrd="0" parTransId="{41CC5DAB-BDCF-4E49-BCCB-DD3CB0355CC0}" sibTransId="{A83ACB26-EFCC-4788-8C51-5AFE2C15D679}"/>
    <dgm:cxn modelId="{28FDE421-3CF5-9E40-BBD2-7BA393FD1E12}" type="presOf" srcId="{430C04F3-CDDF-482B-8644-2211A6D7F07F}" destId="{6B03ADF1-B421-F74C-B812-BD789C5ACDDA}" srcOrd="0" destOrd="0" presId="urn:microsoft.com/office/officeart/2005/8/layout/vList2"/>
    <dgm:cxn modelId="{5C430E2B-F06F-C544-B787-F789A39BF830}" type="presOf" srcId="{A942A122-9CC1-4504-A492-62CD5D375C16}" destId="{1DC246D5-0942-7540-BB36-5C1C140BE85E}" srcOrd="0" destOrd="0" presId="urn:microsoft.com/office/officeart/2005/8/layout/vList2"/>
    <dgm:cxn modelId="{7230522B-0AFD-2241-A674-1D3E92A4D5F3}" type="presOf" srcId="{3CC78A60-A364-4749-9A01-9BE527F962BD}" destId="{D46B03DF-6E64-0F4E-9D11-B2FED5B9E27E}" srcOrd="0" destOrd="0" presId="urn:microsoft.com/office/officeart/2005/8/layout/vList2"/>
    <dgm:cxn modelId="{DD25BA2C-0F8E-4DE9-98CD-BFE67C96D81D}" srcId="{69F8C0E9-02B9-4C93-B667-017A5B0F8212}" destId="{09B2BC49-660F-4FA6-B51A-107F07B1CE05}" srcOrd="0" destOrd="0" parTransId="{3D5655B2-9EEC-4BEA-A8E1-758AAFB7E22A}" sibTransId="{C089B8DA-5164-4253-89D8-86021D8F3198}"/>
    <dgm:cxn modelId="{68A6332F-E916-48D1-971E-F45E18E307ED}" srcId="{A942A122-9CC1-4504-A492-62CD5D375C16}" destId="{E4E6F0A6-3B51-4F27-85B1-C1E84018BE69}" srcOrd="2" destOrd="0" parTransId="{2AD42EA1-6E02-487F-9587-63E514EC741E}" sibTransId="{96032C9F-C8A3-48F9-ADB9-F491AF90B3C3}"/>
    <dgm:cxn modelId="{EE4BDC36-590E-5946-BD32-7E1F448C6B66}" type="presOf" srcId="{F3A7BF20-CACB-44C8-9E60-80734B7DDABA}" destId="{C55F5FA7-883B-4F48-ABFC-353C259842AE}" srcOrd="0" destOrd="0" presId="urn:microsoft.com/office/officeart/2005/8/layout/vList2"/>
    <dgm:cxn modelId="{78760737-29E6-489C-AAB1-C31C2B93ADC1}" srcId="{A942A122-9CC1-4504-A492-62CD5D375C16}" destId="{80F54F8B-63E8-4F53-8184-23FB4F21E304}" srcOrd="1" destOrd="0" parTransId="{C14C9520-2B87-4A77-AE75-0723E4416047}" sibTransId="{C6DD34B4-DE0E-4C05-9E51-7F14D2640965}"/>
    <dgm:cxn modelId="{F057B256-9841-4332-9BC0-F52EC3286521}" srcId="{F3A7BF20-CACB-44C8-9E60-80734B7DDABA}" destId="{DE9DBAF2-6D52-48CE-B067-114EE358217E}" srcOrd="0" destOrd="0" parTransId="{B12617F9-08A2-4C6C-85E5-818E09AD91DC}" sibTransId="{DA11CF91-AF34-4645-858B-1F153A6152D6}"/>
    <dgm:cxn modelId="{FC75AA57-C6FB-407C-9C66-DE2751C0F872}" srcId="{807DF1CE-2CE5-4BE8-BB8B-553F006B7288}" destId="{3CC78A60-A364-4749-9A01-9BE527F962BD}" srcOrd="0" destOrd="0" parTransId="{706FC7C8-9776-4859-A3BE-064F5BA64F24}" sibTransId="{A24F8A22-6D63-4174-AAD0-9242AE3F557C}"/>
    <dgm:cxn modelId="{348D6465-A3F3-1046-B116-7523CE364BB5}" type="presOf" srcId="{69F8C0E9-02B9-4C93-B667-017A5B0F8212}" destId="{858ADD57-F8AA-914D-948B-CC938AFC4759}" srcOrd="0" destOrd="0" presId="urn:microsoft.com/office/officeart/2005/8/layout/vList2"/>
    <dgm:cxn modelId="{D5769A67-FBC4-4CF4-8C22-20345CB3FBA7}" srcId="{A942A122-9CC1-4504-A492-62CD5D375C16}" destId="{69F8C0E9-02B9-4C93-B667-017A5B0F8212}" srcOrd="5" destOrd="0" parTransId="{60F3B465-D29D-45F9-B2EA-75C009449B7B}" sibTransId="{BB0C2B41-33E8-4094-B972-66B0C19FFE4B}"/>
    <dgm:cxn modelId="{6A87FF6A-B3F7-074A-9E29-BD6818CFF8EA}" type="presOf" srcId="{E4E6F0A6-3B51-4F27-85B1-C1E84018BE69}" destId="{A4166025-56A5-F94F-ABDA-8EEB75E026F4}" srcOrd="0" destOrd="0" presId="urn:microsoft.com/office/officeart/2005/8/layout/vList2"/>
    <dgm:cxn modelId="{06F86D75-094D-F74F-A3BD-681193819482}" type="presOf" srcId="{E6136BA3-D044-4E0C-BC81-D15BF2257A9F}" destId="{9B05D5B3-E19A-B44E-A5DD-07B6A02EBAAF}" srcOrd="0" destOrd="0" presId="urn:microsoft.com/office/officeart/2005/8/layout/vList2"/>
    <dgm:cxn modelId="{68187E7A-30C3-4D8B-9519-1A684CC0841C}" srcId="{A942A122-9CC1-4504-A492-62CD5D375C16}" destId="{B98B58E0-CD18-40CE-A308-33B0D0B44275}" srcOrd="6" destOrd="0" parTransId="{AB40F4CB-B62C-4D0C-9A4E-D496AAC01ED4}" sibTransId="{21EB31D0-CFB3-4E89-BC85-692AF582B602}"/>
    <dgm:cxn modelId="{9DA86582-7480-D34D-82FF-6892E527F751}" type="presOf" srcId="{DE9DBAF2-6D52-48CE-B067-114EE358217E}" destId="{850EDA52-2665-6F48-AF84-7E85A7EF875E}" srcOrd="0" destOrd="0" presId="urn:microsoft.com/office/officeart/2005/8/layout/vList2"/>
    <dgm:cxn modelId="{3B38658D-CFED-6F45-AA2C-59DA47B438F7}" type="presOf" srcId="{807DF1CE-2CE5-4BE8-BB8B-553F006B7288}" destId="{8B9DF852-3141-C74B-84AC-E734D5386D7A}" srcOrd="0" destOrd="0" presId="urn:microsoft.com/office/officeart/2005/8/layout/vList2"/>
    <dgm:cxn modelId="{649008A3-3E09-B040-BA27-B00F7013B16A}" type="presOf" srcId="{B98B58E0-CD18-40CE-A308-33B0D0B44275}" destId="{57F63FBD-B4E8-394B-A10B-BB4E6D61B3C6}" srcOrd="0" destOrd="0" presId="urn:microsoft.com/office/officeart/2005/8/layout/vList2"/>
    <dgm:cxn modelId="{57FC7BAA-C2FE-3B41-8E73-73FDBB2F6EF3}" type="presOf" srcId="{5AFC728C-70F1-4798-90A5-E99AF7D5B98B}" destId="{379D5600-443A-854E-849D-8CEE1983836C}" srcOrd="0" destOrd="0" presId="urn:microsoft.com/office/officeart/2005/8/layout/vList2"/>
    <dgm:cxn modelId="{C5318EAD-834C-9841-B2E2-B8645D8FBDF9}" type="presOf" srcId="{67E0584A-B46E-4762-BD08-3779C8346661}" destId="{B92DCAE3-3AA4-7743-8080-F2071BD67498}" srcOrd="0" destOrd="0" presId="urn:microsoft.com/office/officeart/2005/8/layout/vList2"/>
    <dgm:cxn modelId="{8EDC74B0-DAF1-4765-B99C-7D421BAAADB2}" srcId="{A942A122-9CC1-4504-A492-62CD5D375C16}" destId="{5AFC728C-70F1-4798-90A5-E99AF7D5B98B}" srcOrd="3" destOrd="0" parTransId="{9D9152B0-7AE6-4D27-A2D3-7B8902E84791}" sibTransId="{CC176F42-8AA1-4DB9-84A1-BCCD15140A29}"/>
    <dgm:cxn modelId="{9A0BC1BF-4DCE-4DD7-B711-9AD9B86D9E3D}" srcId="{69F8C0E9-02B9-4C93-B667-017A5B0F8212}" destId="{A6C40638-1A5F-470C-8C38-76971E272E09}" srcOrd="1" destOrd="0" parTransId="{77D735B5-9386-4563-92F3-1AE703971266}" sibTransId="{FEF9989E-377A-46AC-B272-FFA1FA274783}"/>
    <dgm:cxn modelId="{8500AACA-57CA-488F-B202-6253D6AD6AFA}" srcId="{E4E6F0A6-3B51-4F27-85B1-C1E84018BE69}" destId="{67E0584A-B46E-4762-BD08-3779C8346661}" srcOrd="0" destOrd="0" parTransId="{1C7232B7-DBFF-41E5-8199-EB964421DFBF}" sibTransId="{50834FD3-4F0C-4540-8BDE-53B589FFB843}"/>
    <dgm:cxn modelId="{7C9248CF-724F-3747-B03D-C0FDD0300623}" type="presOf" srcId="{80F54F8B-63E8-4F53-8184-23FB4F21E304}" destId="{A4830E09-DE18-0F44-84A9-3A0EF6865716}" srcOrd="0" destOrd="0" presId="urn:microsoft.com/office/officeart/2005/8/layout/vList2"/>
    <dgm:cxn modelId="{BD277CE0-0C21-4749-8F40-CF414E3C01B7}" type="presOf" srcId="{A6C40638-1A5F-470C-8C38-76971E272E09}" destId="{AFEC5CDD-AD01-6942-9C6A-D051B7FFC56E}" srcOrd="0" destOrd="1" presId="urn:microsoft.com/office/officeart/2005/8/layout/vList2"/>
    <dgm:cxn modelId="{12B2AFE5-D184-4234-A099-C2F90B541932}" srcId="{A942A122-9CC1-4504-A492-62CD5D375C16}" destId="{807DF1CE-2CE5-4BE8-BB8B-553F006B7288}" srcOrd="0" destOrd="0" parTransId="{45F902A1-BD4B-4A8E-89A1-D86E7C2F6EA4}" sibTransId="{C158FA9D-91FD-4F00-BF61-3370018192BB}"/>
    <dgm:cxn modelId="{887FA9CC-34F7-9148-A1E3-C835821A97C4}" type="presParOf" srcId="{1DC246D5-0942-7540-BB36-5C1C140BE85E}" destId="{8B9DF852-3141-C74B-84AC-E734D5386D7A}" srcOrd="0" destOrd="0" presId="urn:microsoft.com/office/officeart/2005/8/layout/vList2"/>
    <dgm:cxn modelId="{B74318D5-DBC7-1346-A5D7-A962DF021B31}" type="presParOf" srcId="{1DC246D5-0942-7540-BB36-5C1C140BE85E}" destId="{D46B03DF-6E64-0F4E-9D11-B2FED5B9E27E}" srcOrd="1" destOrd="0" presId="urn:microsoft.com/office/officeart/2005/8/layout/vList2"/>
    <dgm:cxn modelId="{5AB59C4F-168A-AB4D-9F4F-B43E363DEFBE}" type="presParOf" srcId="{1DC246D5-0942-7540-BB36-5C1C140BE85E}" destId="{A4830E09-DE18-0F44-84A9-3A0EF6865716}" srcOrd="2" destOrd="0" presId="urn:microsoft.com/office/officeart/2005/8/layout/vList2"/>
    <dgm:cxn modelId="{0BE994CB-E80A-E241-9E29-AD4EF5268CCE}" type="presParOf" srcId="{1DC246D5-0942-7540-BB36-5C1C140BE85E}" destId="{9B05D5B3-E19A-B44E-A5DD-07B6A02EBAAF}" srcOrd="3" destOrd="0" presId="urn:microsoft.com/office/officeart/2005/8/layout/vList2"/>
    <dgm:cxn modelId="{D8ED65E0-DFB8-3046-B918-0D05105D13DE}" type="presParOf" srcId="{1DC246D5-0942-7540-BB36-5C1C140BE85E}" destId="{A4166025-56A5-F94F-ABDA-8EEB75E026F4}" srcOrd="4" destOrd="0" presId="urn:microsoft.com/office/officeart/2005/8/layout/vList2"/>
    <dgm:cxn modelId="{E171278A-4593-D64F-938F-FBFF7699B0F5}" type="presParOf" srcId="{1DC246D5-0942-7540-BB36-5C1C140BE85E}" destId="{B92DCAE3-3AA4-7743-8080-F2071BD67498}" srcOrd="5" destOrd="0" presId="urn:microsoft.com/office/officeart/2005/8/layout/vList2"/>
    <dgm:cxn modelId="{8FA22E5D-16B8-FF4A-83AF-E66C02BAF132}" type="presParOf" srcId="{1DC246D5-0942-7540-BB36-5C1C140BE85E}" destId="{379D5600-443A-854E-849D-8CEE1983836C}" srcOrd="6" destOrd="0" presId="urn:microsoft.com/office/officeart/2005/8/layout/vList2"/>
    <dgm:cxn modelId="{89E5E0B3-37C8-E342-A350-032E04A54D7E}" type="presParOf" srcId="{1DC246D5-0942-7540-BB36-5C1C140BE85E}" destId="{6B03ADF1-B421-F74C-B812-BD789C5ACDDA}" srcOrd="7" destOrd="0" presId="urn:microsoft.com/office/officeart/2005/8/layout/vList2"/>
    <dgm:cxn modelId="{18FF5F10-BD4A-B741-9C6B-4F30B2C006FC}" type="presParOf" srcId="{1DC246D5-0942-7540-BB36-5C1C140BE85E}" destId="{C55F5FA7-883B-4F48-ABFC-353C259842AE}" srcOrd="8" destOrd="0" presId="urn:microsoft.com/office/officeart/2005/8/layout/vList2"/>
    <dgm:cxn modelId="{AF4DA497-A3A4-5A42-9756-D3B02CD55450}" type="presParOf" srcId="{1DC246D5-0942-7540-BB36-5C1C140BE85E}" destId="{850EDA52-2665-6F48-AF84-7E85A7EF875E}" srcOrd="9" destOrd="0" presId="urn:microsoft.com/office/officeart/2005/8/layout/vList2"/>
    <dgm:cxn modelId="{59EE0D1C-5D58-7C44-96AB-D2DC4F7DBE67}" type="presParOf" srcId="{1DC246D5-0942-7540-BB36-5C1C140BE85E}" destId="{858ADD57-F8AA-914D-948B-CC938AFC4759}" srcOrd="10" destOrd="0" presId="urn:microsoft.com/office/officeart/2005/8/layout/vList2"/>
    <dgm:cxn modelId="{3CA56248-A118-7B46-B93C-AC3B098DCA4E}" type="presParOf" srcId="{1DC246D5-0942-7540-BB36-5C1C140BE85E}" destId="{AFEC5CDD-AD01-6942-9C6A-D051B7FFC56E}" srcOrd="11" destOrd="0" presId="urn:microsoft.com/office/officeart/2005/8/layout/vList2"/>
    <dgm:cxn modelId="{6DC9E4AE-CB73-0248-8A20-50948E7A0881}" type="presParOf" srcId="{1DC246D5-0942-7540-BB36-5C1C140BE85E}" destId="{57F63FBD-B4E8-394B-A10B-BB4E6D61B3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F852-3141-C74B-84AC-E734D5386D7A}">
      <dsp:nvSpPr>
        <dsp:cNvPr id="0" name=""/>
        <dsp:cNvSpPr/>
      </dsp:nvSpPr>
      <dsp:spPr>
        <a:xfrm>
          <a:off x="0" y="125906"/>
          <a:ext cx="6900512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Applications</a:t>
          </a:r>
          <a:endParaRPr lang="en-US" sz="1900" kern="1200" dirty="0"/>
        </a:p>
      </dsp:txBody>
      <dsp:txXfrm>
        <a:off x="22246" y="148152"/>
        <a:ext cx="6856020" cy="411223"/>
      </dsp:txXfrm>
    </dsp:sp>
    <dsp:sp modelId="{D46B03DF-6E64-0F4E-9D11-B2FED5B9E27E}">
      <dsp:nvSpPr>
        <dsp:cNvPr id="0" name=""/>
        <dsp:cNvSpPr/>
      </dsp:nvSpPr>
      <dsp:spPr>
        <a:xfrm>
          <a:off x="0" y="58162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data mining applications</a:t>
          </a:r>
        </a:p>
      </dsp:txBody>
      <dsp:txXfrm>
        <a:off x="0" y="581621"/>
        <a:ext cx="6900512" cy="314640"/>
      </dsp:txXfrm>
    </dsp:sp>
    <dsp:sp modelId="{A4830E09-DE18-0F44-84A9-3A0EF6865716}">
      <dsp:nvSpPr>
        <dsp:cNvPr id="0" name=""/>
        <dsp:cNvSpPr/>
      </dsp:nvSpPr>
      <dsp:spPr>
        <a:xfrm>
          <a:off x="0" y="896261"/>
          <a:ext cx="6900512" cy="45571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Difficulty in Fairness-aware Data Mining</a:t>
          </a:r>
          <a:endParaRPr lang="en-US" sz="1900" kern="1200"/>
        </a:p>
      </dsp:txBody>
      <dsp:txXfrm>
        <a:off x="22246" y="918507"/>
        <a:ext cx="6856020" cy="411223"/>
      </dsp:txXfrm>
    </dsp:sp>
    <dsp:sp modelId="{9B05D5B3-E19A-B44E-A5DD-07B6A02EBAAF}">
      <dsp:nvSpPr>
        <dsp:cNvPr id="0" name=""/>
        <dsp:cNvSpPr/>
      </dsp:nvSpPr>
      <dsp:spPr>
        <a:xfrm>
          <a:off x="0" y="135197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Calders-Verwer’s discrimination score, red-lining effect</a:t>
          </a:r>
        </a:p>
      </dsp:txBody>
      <dsp:txXfrm>
        <a:off x="0" y="1351976"/>
        <a:ext cx="6900512" cy="314640"/>
      </dsp:txXfrm>
    </dsp:sp>
    <dsp:sp modelId="{A4166025-56A5-F94F-ABDA-8EEB75E026F4}">
      <dsp:nvSpPr>
        <dsp:cNvPr id="0" name=""/>
        <dsp:cNvSpPr/>
      </dsp:nvSpPr>
      <dsp:spPr>
        <a:xfrm>
          <a:off x="0" y="1666616"/>
          <a:ext cx="6900512" cy="4557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Fairness-aware Classification</a:t>
          </a:r>
          <a:endParaRPr lang="en-US" sz="1900" kern="1200"/>
        </a:p>
      </dsp:txBody>
      <dsp:txXfrm>
        <a:off x="22246" y="1688862"/>
        <a:ext cx="6856020" cy="411223"/>
      </dsp:txXfrm>
    </dsp:sp>
    <dsp:sp modelId="{B92DCAE3-3AA4-7743-8080-F2071BD67498}">
      <dsp:nvSpPr>
        <dsp:cNvPr id="0" name=""/>
        <dsp:cNvSpPr/>
      </dsp:nvSpPr>
      <dsp:spPr>
        <a:xfrm>
          <a:off x="0" y="212233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classification, three types of prejudices</a:t>
          </a:r>
        </a:p>
      </dsp:txBody>
      <dsp:txXfrm>
        <a:off x="0" y="2122331"/>
        <a:ext cx="6900512" cy="314640"/>
      </dsp:txXfrm>
    </dsp:sp>
    <dsp:sp modelId="{379D5600-443A-854E-849D-8CEE1983836C}">
      <dsp:nvSpPr>
        <dsp:cNvPr id="0" name=""/>
        <dsp:cNvSpPr/>
      </dsp:nvSpPr>
      <dsp:spPr>
        <a:xfrm>
          <a:off x="0" y="2436971"/>
          <a:ext cx="6900512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Methods</a:t>
          </a:r>
          <a:endParaRPr lang="en-US" sz="1900" kern="1200"/>
        </a:p>
      </dsp:txBody>
      <dsp:txXfrm>
        <a:off x="22246" y="2459217"/>
        <a:ext cx="6856020" cy="411223"/>
      </dsp:txXfrm>
    </dsp:sp>
    <dsp:sp modelId="{6B03ADF1-B421-F74C-B812-BD789C5ACDDA}">
      <dsp:nvSpPr>
        <dsp:cNvPr id="0" name=""/>
        <dsp:cNvSpPr/>
      </dsp:nvSpPr>
      <dsp:spPr>
        <a:xfrm>
          <a:off x="0" y="289268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prejudice remover </a:t>
          </a:r>
          <a:r>
            <a:rPr lang="en-US" sz="1500" kern="1200" dirty="0" err="1"/>
            <a:t>regularizer</a:t>
          </a:r>
          <a:r>
            <a:rPr lang="en-US" sz="1500" kern="1200" dirty="0"/>
            <a:t>, </a:t>
          </a:r>
          <a:r>
            <a:rPr lang="en-US" sz="1500" kern="1200" dirty="0" err="1"/>
            <a:t>Calders-Verwer’s</a:t>
          </a:r>
          <a:r>
            <a:rPr lang="en-US" sz="1500" kern="1200" dirty="0"/>
            <a:t> 2-naïve-Bayes</a:t>
          </a:r>
        </a:p>
      </dsp:txBody>
      <dsp:txXfrm>
        <a:off x="0" y="2892686"/>
        <a:ext cx="6900512" cy="314640"/>
      </dsp:txXfrm>
    </dsp:sp>
    <dsp:sp modelId="{C55F5FA7-883B-4F48-ABFC-353C259842AE}">
      <dsp:nvSpPr>
        <dsp:cNvPr id="0" name=""/>
        <dsp:cNvSpPr/>
      </dsp:nvSpPr>
      <dsp:spPr>
        <a:xfrm>
          <a:off x="0" y="3207326"/>
          <a:ext cx="6900512" cy="4557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</a:t>
          </a:r>
          <a:endParaRPr lang="en-US" sz="1900" kern="1200"/>
        </a:p>
      </dsp:txBody>
      <dsp:txXfrm>
        <a:off x="22246" y="3229572"/>
        <a:ext cx="6856020" cy="411223"/>
      </dsp:txXfrm>
    </dsp:sp>
    <dsp:sp modelId="{850EDA52-2665-6F48-AF84-7E85A7EF875E}">
      <dsp:nvSpPr>
        <dsp:cNvPr id="0" name=""/>
        <dsp:cNvSpPr/>
      </dsp:nvSpPr>
      <dsp:spPr>
        <a:xfrm>
          <a:off x="0" y="366304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experimental results on Calders&amp;Verwer’s data and synthetic data</a:t>
          </a:r>
        </a:p>
      </dsp:txBody>
      <dsp:txXfrm>
        <a:off x="0" y="3663041"/>
        <a:ext cx="6900512" cy="314640"/>
      </dsp:txXfrm>
    </dsp:sp>
    <dsp:sp modelId="{858ADD57-F8AA-914D-948B-CC938AFC4759}">
      <dsp:nvSpPr>
        <dsp:cNvPr id="0" name=""/>
        <dsp:cNvSpPr/>
      </dsp:nvSpPr>
      <dsp:spPr>
        <a:xfrm>
          <a:off x="0" y="3977681"/>
          <a:ext cx="6900512" cy="45571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Related Work</a:t>
          </a:r>
          <a:endParaRPr lang="en-US" sz="1900" kern="1200"/>
        </a:p>
      </dsp:txBody>
      <dsp:txXfrm>
        <a:off x="22246" y="3999927"/>
        <a:ext cx="6856020" cy="411223"/>
      </dsp:txXfrm>
    </dsp:sp>
    <dsp:sp modelId="{AFEC5CDD-AD01-6942-9C6A-D051B7FFC56E}">
      <dsp:nvSpPr>
        <dsp:cNvPr id="0" name=""/>
        <dsp:cNvSpPr/>
      </dsp:nvSpPr>
      <dsp:spPr>
        <a:xfrm>
          <a:off x="0" y="4433396"/>
          <a:ext cx="690051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privacy-preserving data mining, detection of unfair decisions,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explainability, fairness-aware data publication</a:t>
          </a:r>
        </a:p>
      </dsp:txBody>
      <dsp:txXfrm>
        <a:off x="0" y="4433396"/>
        <a:ext cx="6900512" cy="521122"/>
      </dsp:txXfrm>
    </dsp:sp>
    <dsp:sp modelId="{57F63FBD-B4E8-394B-A10B-BB4E6D61B3C6}">
      <dsp:nvSpPr>
        <dsp:cNvPr id="0" name=""/>
        <dsp:cNvSpPr/>
      </dsp:nvSpPr>
      <dsp:spPr>
        <a:xfrm>
          <a:off x="0" y="4954519"/>
          <a:ext cx="6900512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My</a:t>
          </a:r>
          <a:r>
            <a:rPr lang="zh-CN" altLang="en-US" sz="1900" b="1" kern="1200" dirty="0"/>
            <a:t> </a:t>
          </a:r>
          <a:r>
            <a:rPr lang="en-US" altLang="zh-CN" sz="1900" b="1" kern="1200" dirty="0"/>
            <a:t>opinion</a:t>
          </a:r>
          <a:endParaRPr lang="en-US" sz="1900" b="1" kern="1200" dirty="0"/>
        </a:p>
      </dsp:txBody>
      <dsp:txXfrm>
        <a:off x="22246" y="4976765"/>
        <a:ext cx="6856020" cy="411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F852-3141-C74B-84AC-E734D5386D7A}">
      <dsp:nvSpPr>
        <dsp:cNvPr id="0" name=""/>
        <dsp:cNvSpPr/>
      </dsp:nvSpPr>
      <dsp:spPr>
        <a:xfrm>
          <a:off x="0" y="125906"/>
          <a:ext cx="6900512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Applications</a:t>
          </a:r>
          <a:endParaRPr lang="en-US" sz="1900" kern="1200" dirty="0"/>
        </a:p>
      </dsp:txBody>
      <dsp:txXfrm>
        <a:off x="22246" y="148152"/>
        <a:ext cx="6856020" cy="411223"/>
      </dsp:txXfrm>
    </dsp:sp>
    <dsp:sp modelId="{D46B03DF-6E64-0F4E-9D11-B2FED5B9E27E}">
      <dsp:nvSpPr>
        <dsp:cNvPr id="0" name=""/>
        <dsp:cNvSpPr/>
      </dsp:nvSpPr>
      <dsp:spPr>
        <a:xfrm>
          <a:off x="0" y="58162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data mining applications</a:t>
          </a:r>
        </a:p>
      </dsp:txBody>
      <dsp:txXfrm>
        <a:off x="0" y="581621"/>
        <a:ext cx="6900512" cy="314640"/>
      </dsp:txXfrm>
    </dsp:sp>
    <dsp:sp modelId="{A4830E09-DE18-0F44-84A9-3A0EF6865716}">
      <dsp:nvSpPr>
        <dsp:cNvPr id="0" name=""/>
        <dsp:cNvSpPr/>
      </dsp:nvSpPr>
      <dsp:spPr>
        <a:xfrm>
          <a:off x="0" y="896261"/>
          <a:ext cx="6900512" cy="45571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Difficulty in Fairness-aware Data Mining</a:t>
          </a:r>
          <a:endParaRPr lang="en-US" sz="1900" kern="1200"/>
        </a:p>
      </dsp:txBody>
      <dsp:txXfrm>
        <a:off x="22246" y="918507"/>
        <a:ext cx="6856020" cy="411223"/>
      </dsp:txXfrm>
    </dsp:sp>
    <dsp:sp modelId="{9B05D5B3-E19A-B44E-A5DD-07B6A02EBAAF}">
      <dsp:nvSpPr>
        <dsp:cNvPr id="0" name=""/>
        <dsp:cNvSpPr/>
      </dsp:nvSpPr>
      <dsp:spPr>
        <a:xfrm>
          <a:off x="0" y="135197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Calders-Verwer’s discrimination score, red-lining effect</a:t>
          </a:r>
        </a:p>
      </dsp:txBody>
      <dsp:txXfrm>
        <a:off x="0" y="1351976"/>
        <a:ext cx="6900512" cy="314640"/>
      </dsp:txXfrm>
    </dsp:sp>
    <dsp:sp modelId="{A4166025-56A5-F94F-ABDA-8EEB75E026F4}">
      <dsp:nvSpPr>
        <dsp:cNvPr id="0" name=""/>
        <dsp:cNvSpPr/>
      </dsp:nvSpPr>
      <dsp:spPr>
        <a:xfrm>
          <a:off x="0" y="1666616"/>
          <a:ext cx="6900512" cy="4557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Fairness-aware Classification</a:t>
          </a:r>
          <a:endParaRPr lang="en-US" sz="1900" kern="1200"/>
        </a:p>
      </dsp:txBody>
      <dsp:txXfrm>
        <a:off x="22246" y="1688862"/>
        <a:ext cx="6856020" cy="411223"/>
      </dsp:txXfrm>
    </dsp:sp>
    <dsp:sp modelId="{B92DCAE3-3AA4-7743-8080-F2071BD67498}">
      <dsp:nvSpPr>
        <dsp:cNvPr id="0" name=""/>
        <dsp:cNvSpPr/>
      </dsp:nvSpPr>
      <dsp:spPr>
        <a:xfrm>
          <a:off x="0" y="212233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classification, three types of prejudices</a:t>
          </a:r>
        </a:p>
      </dsp:txBody>
      <dsp:txXfrm>
        <a:off x="0" y="2122331"/>
        <a:ext cx="6900512" cy="314640"/>
      </dsp:txXfrm>
    </dsp:sp>
    <dsp:sp modelId="{379D5600-443A-854E-849D-8CEE1983836C}">
      <dsp:nvSpPr>
        <dsp:cNvPr id="0" name=""/>
        <dsp:cNvSpPr/>
      </dsp:nvSpPr>
      <dsp:spPr>
        <a:xfrm>
          <a:off x="0" y="2436971"/>
          <a:ext cx="6900512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Methods</a:t>
          </a:r>
          <a:endParaRPr lang="en-US" sz="1900" kern="1200"/>
        </a:p>
      </dsp:txBody>
      <dsp:txXfrm>
        <a:off x="22246" y="2459217"/>
        <a:ext cx="6856020" cy="411223"/>
      </dsp:txXfrm>
    </dsp:sp>
    <dsp:sp modelId="{6B03ADF1-B421-F74C-B812-BD789C5ACDDA}">
      <dsp:nvSpPr>
        <dsp:cNvPr id="0" name=""/>
        <dsp:cNvSpPr/>
      </dsp:nvSpPr>
      <dsp:spPr>
        <a:xfrm>
          <a:off x="0" y="289268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prejudice remover regularizer, Calders-Verwer’s 2-naïve-Bayes</a:t>
          </a:r>
        </a:p>
      </dsp:txBody>
      <dsp:txXfrm>
        <a:off x="0" y="2892686"/>
        <a:ext cx="6900512" cy="314640"/>
      </dsp:txXfrm>
    </dsp:sp>
    <dsp:sp modelId="{C55F5FA7-883B-4F48-ABFC-353C259842AE}">
      <dsp:nvSpPr>
        <dsp:cNvPr id="0" name=""/>
        <dsp:cNvSpPr/>
      </dsp:nvSpPr>
      <dsp:spPr>
        <a:xfrm>
          <a:off x="0" y="3207326"/>
          <a:ext cx="6900512" cy="4557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</a:t>
          </a:r>
          <a:endParaRPr lang="en-US" sz="1900" kern="1200"/>
        </a:p>
      </dsp:txBody>
      <dsp:txXfrm>
        <a:off x="22246" y="3229572"/>
        <a:ext cx="6856020" cy="411223"/>
      </dsp:txXfrm>
    </dsp:sp>
    <dsp:sp modelId="{850EDA52-2665-6F48-AF84-7E85A7EF875E}">
      <dsp:nvSpPr>
        <dsp:cNvPr id="0" name=""/>
        <dsp:cNvSpPr/>
      </dsp:nvSpPr>
      <dsp:spPr>
        <a:xfrm>
          <a:off x="0" y="366304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experimental results on Calders&amp;Verwer’s data and synthetic data</a:t>
          </a:r>
        </a:p>
      </dsp:txBody>
      <dsp:txXfrm>
        <a:off x="0" y="3663041"/>
        <a:ext cx="6900512" cy="314640"/>
      </dsp:txXfrm>
    </dsp:sp>
    <dsp:sp modelId="{858ADD57-F8AA-914D-948B-CC938AFC4759}">
      <dsp:nvSpPr>
        <dsp:cNvPr id="0" name=""/>
        <dsp:cNvSpPr/>
      </dsp:nvSpPr>
      <dsp:spPr>
        <a:xfrm>
          <a:off x="0" y="3977681"/>
          <a:ext cx="6900512" cy="45571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Related Work</a:t>
          </a:r>
          <a:endParaRPr lang="en-US" sz="1900" kern="1200"/>
        </a:p>
      </dsp:txBody>
      <dsp:txXfrm>
        <a:off x="22246" y="3999927"/>
        <a:ext cx="6856020" cy="411223"/>
      </dsp:txXfrm>
    </dsp:sp>
    <dsp:sp modelId="{AFEC5CDD-AD01-6942-9C6A-D051B7FFC56E}">
      <dsp:nvSpPr>
        <dsp:cNvPr id="0" name=""/>
        <dsp:cNvSpPr/>
      </dsp:nvSpPr>
      <dsp:spPr>
        <a:xfrm>
          <a:off x="0" y="4433396"/>
          <a:ext cx="690051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privacy-preserving data mining, detection of unfair decisions,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explainability, fairness-aware data publication</a:t>
          </a:r>
        </a:p>
      </dsp:txBody>
      <dsp:txXfrm>
        <a:off x="0" y="4433396"/>
        <a:ext cx="6900512" cy="521122"/>
      </dsp:txXfrm>
    </dsp:sp>
    <dsp:sp modelId="{57F63FBD-B4E8-394B-A10B-BB4E6D61B3C6}">
      <dsp:nvSpPr>
        <dsp:cNvPr id="0" name=""/>
        <dsp:cNvSpPr/>
      </dsp:nvSpPr>
      <dsp:spPr>
        <a:xfrm>
          <a:off x="0" y="4954519"/>
          <a:ext cx="6900512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Conclusion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22246" y="4976765"/>
        <a:ext cx="6856020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EE1CA-0738-CA40-9155-CC6F0B0E4D8C}">
      <dsp:nvSpPr>
        <dsp:cNvPr id="0" name=""/>
        <dsp:cNvSpPr/>
      </dsp:nvSpPr>
      <dsp:spPr>
        <a:xfrm>
          <a:off x="0" y="1162008"/>
          <a:ext cx="8128000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79044" rIns="63082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ex. credit scoring, insurance rating, employment application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socially sensitive information</a:t>
          </a:r>
          <a:r>
            <a:rPr lang="en-US" altLang="zh-CN" sz="2300" kern="1200" dirty="0"/>
            <a:t>:</a:t>
          </a:r>
          <a:r>
            <a:rPr lang="zh-CN" altLang="en-US" sz="2300" kern="1200" dirty="0"/>
            <a:t> </a:t>
          </a:r>
          <a:r>
            <a:rPr lang="en-US" altLang="zh-CN" sz="2300" kern="1200" dirty="0"/>
            <a:t>gender,</a:t>
          </a:r>
          <a:r>
            <a:rPr lang="zh-CN" altLang="en-US" sz="2300" kern="1200" dirty="0"/>
            <a:t> </a:t>
          </a:r>
          <a:r>
            <a:rPr lang="en-US" altLang="zh-CN" sz="2300" kern="1200" dirty="0"/>
            <a:t>religion,</a:t>
          </a:r>
          <a:r>
            <a:rPr lang="zh-CN" altLang="en-US" sz="2300" kern="1200" dirty="0"/>
            <a:t> </a:t>
          </a:r>
          <a:r>
            <a:rPr lang="en-US" altLang="zh-CN" sz="2300" kern="1200" dirty="0"/>
            <a:t>race</a:t>
          </a:r>
          <a:endParaRPr lang="en-US" sz="2300" kern="1200" dirty="0"/>
        </a:p>
      </dsp:txBody>
      <dsp:txXfrm>
        <a:off x="0" y="1162008"/>
        <a:ext cx="8128000" cy="1666350"/>
      </dsp:txXfrm>
    </dsp:sp>
    <dsp:sp modelId="{84C7C944-5521-F648-B30C-1CDF1C173636}">
      <dsp:nvSpPr>
        <dsp:cNvPr id="0" name=""/>
        <dsp:cNvSpPr/>
      </dsp:nvSpPr>
      <dsp:spPr>
        <a:xfrm>
          <a:off x="406400" y="822528"/>
          <a:ext cx="5689600" cy="6789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Elimination of Discrimination</a:t>
          </a:r>
        </a:p>
      </dsp:txBody>
      <dsp:txXfrm>
        <a:off x="439544" y="855672"/>
        <a:ext cx="5623312" cy="612672"/>
      </dsp:txXfrm>
    </dsp:sp>
    <dsp:sp modelId="{A6310DCF-4680-6A43-856B-EDD014222043}">
      <dsp:nvSpPr>
        <dsp:cNvPr id="0" name=""/>
        <dsp:cNvSpPr/>
      </dsp:nvSpPr>
      <dsp:spPr>
        <a:xfrm>
          <a:off x="0" y="3292038"/>
          <a:ext cx="8128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79044" rIns="63082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300" kern="1200" dirty="0"/>
            <a:t>Social</a:t>
          </a:r>
          <a:r>
            <a:rPr lang="zh-CN" altLang="en-US" sz="2300" kern="1200" dirty="0"/>
            <a:t> </a:t>
          </a:r>
          <a:r>
            <a:rPr lang="en-US" altLang="zh-CN" sz="2300" kern="1200" dirty="0"/>
            <a:t>media</a:t>
          </a:r>
          <a:r>
            <a:rPr lang="zh-CN" altLang="en-US" sz="2300" kern="1200" dirty="0"/>
            <a:t> </a:t>
          </a:r>
          <a:r>
            <a:rPr lang="en-US" sz="2300" kern="1200" dirty="0"/>
            <a:t>make</a:t>
          </a:r>
          <a:r>
            <a:rPr lang="zh-CN" altLang="en-US" sz="2300" kern="1200" dirty="0"/>
            <a:t> </a:t>
          </a:r>
          <a:r>
            <a:rPr lang="en-US" sz="2300" kern="1200" dirty="0"/>
            <a:t>biased recommendations</a:t>
          </a:r>
          <a:r>
            <a:rPr lang="zh-CN" altLang="en-US" sz="2300" kern="1200" dirty="0"/>
            <a:t> </a:t>
          </a:r>
          <a:r>
            <a:rPr lang="en-US" altLang="zh-CN" sz="2300" kern="1200" dirty="0"/>
            <a:t>ex.</a:t>
          </a:r>
          <a:r>
            <a:rPr lang="zh-CN" altLang="en-US" sz="2300" kern="1200" dirty="0"/>
            <a:t> </a:t>
          </a:r>
          <a:r>
            <a:rPr lang="en-US" sz="2300" kern="1200" dirty="0"/>
            <a:t>conservative or progressive</a:t>
          </a:r>
          <a:r>
            <a:rPr lang="zh-CN" altLang="en-US" sz="2300" kern="1200" dirty="0"/>
            <a:t> </a:t>
          </a:r>
          <a:r>
            <a:rPr lang="en-US" altLang="zh-CN" sz="2300" kern="1200" dirty="0"/>
            <a:t>people</a:t>
          </a:r>
          <a:r>
            <a:rPr lang="zh-CN" altLang="en-US" sz="2300" kern="1200" dirty="0"/>
            <a:t> </a:t>
          </a:r>
          <a:endParaRPr lang="en-US" sz="2300" kern="1200" dirty="0"/>
        </a:p>
      </dsp:txBody>
      <dsp:txXfrm>
        <a:off x="0" y="3292038"/>
        <a:ext cx="8128000" cy="1304100"/>
      </dsp:txXfrm>
    </dsp:sp>
    <dsp:sp modelId="{01D42164-A961-7046-ABD1-E9F119E53FD9}">
      <dsp:nvSpPr>
        <dsp:cNvPr id="0" name=""/>
        <dsp:cNvSpPr/>
      </dsp:nvSpPr>
      <dsp:spPr>
        <a:xfrm>
          <a:off x="406400" y="2952558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Information Neutral Recommender System</a:t>
          </a:r>
        </a:p>
      </dsp:txBody>
      <dsp:txXfrm>
        <a:off x="439544" y="2985702"/>
        <a:ext cx="562331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F852-3141-C74B-84AC-E734D5386D7A}">
      <dsp:nvSpPr>
        <dsp:cNvPr id="0" name=""/>
        <dsp:cNvSpPr/>
      </dsp:nvSpPr>
      <dsp:spPr>
        <a:xfrm>
          <a:off x="0" y="125906"/>
          <a:ext cx="6900512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Applications</a:t>
          </a:r>
          <a:endParaRPr lang="en-US" sz="1900" kern="1200" dirty="0"/>
        </a:p>
      </dsp:txBody>
      <dsp:txXfrm>
        <a:off x="22246" y="148152"/>
        <a:ext cx="6856020" cy="411223"/>
      </dsp:txXfrm>
    </dsp:sp>
    <dsp:sp modelId="{D46B03DF-6E64-0F4E-9D11-B2FED5B9E27E}">
      <dsp:nvSpPr>
        <dsp:cNvPr id="0" name=""/>
        <dsp:cNvSpPr/>
      </dsp:nvSpPr>
      <dsp:spPr>
        <a:xfrm>
          <a:off x="0" y="58162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data mining applications</a:t>
          </a:r>
        </a:p>
      </dsp:txBody>
      <dsp:txXfrm>
        <a:off x="0" y="581621"/>
        <a:ext cx="6900512" cy="314640"/>
      </dsp:txXfrm>
    </dsp:sp>
    <dsp:sp modelId="{A4830E09-DE18-0F44-84A9-3A0EF6865716}">
      <dsp:nvSpPr>
        <dsp:cNvPr id="0" name=""/>
        <dsp:cNvSpPr/>
      </dsp:nvSpPr>
      <dsp:spPr>
        <a:xfrm>
          <a:off x="0" y="896261"/>
          <a:ext cx="6900512" cy="45571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Difficulty in Fairness-aware Data Mining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22246" y="918507"/>
        <a:ext cx="6856020" cy="411223"/>
      </dsp:txXfrm>
    </dsp:sp>
    <dsp:sp modelId="{9B05D5B3-E19A-B44E-A5DD-07B6A02EBAAF}">
      <dsp:nvSpPr>
        <dsp:cNvPr id="0" name=""/>
        <dsp:cNvSpPr/>
      </dsp:nvSpPr>
      <dsp:spPr>
        <a:xfrm>
          <a:off x="0" y="135197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>
              <a:solidFill>
                <a:schemeClr val="accent2"/>
              </a:solidFill>
            </a:rPr>
            <a:t>Calders-Verwer’s</a:t>
          </a:r>
          <a:r>
            <a:rPr lang="en-US" sz="1500" kern="1200" dirty="0">
              <a:solidFill>
                <a:schemeClr val="accent2"/>
              </a:solidFill>
            </a:rPr>
            <a:t> discrimination score, red-lining effect</a:t>
          </a:r>
        </a:p>
      </dsp:txBody>
      <dsp:txXfrm>
        <a:off x="0" y="1351976"/>
        <a:ext cx="6900512" cy="314640"/>
      </dsp:txXfrm>
    </dsp:sp>
    <dsp:sp modelId="{A4166025-56A5-F94F-ABDA-8EEB75E026F4}">
      <dsp:nvSpPr>
        <dsp:cNvPr id="0" name=""/>
        <dsp:cNvSpPr/>
      </dsp:nvSpPr>
      <dsp:spPr>
        <a:xfrm>
          <a:off x="0" y="1666616"/>
          <a:ext cx="6900512" cy="4557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Fairness-aware Classification</a:t>
          </a:r>
          <a:endParaRPr lang="en-US" sz="1900" kern="1200"/>
        </a:p>
      </dsp:txBody>
      <dsp:txXfrm>
        <a:off x="22246" y="1688862"/>
        <a:ext cx="6856020" cy="411223"/>
      </dsp:txXfrm>
    </dsp:sp>
    <dsp:sp modelId="{B92DCAE3-3AA4-7743-8080-F2071BD67498}">
      <dsp:nvSpPr>
        <dsp:cNvPr id="0" name=""/>
        <dsp:cNvSpPr/>
      </dsp:nvSpPr>
      <dsp:spPr>
        <a:xfrm>
          <a:off x="0" y="212233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classification, three types of prejudices</a:t>
          </a:r>
        </a:p>
      </dsp:txBody>
      <dsp:txXfrm>
        <a:off x="0" y="2122331"/>
        <a:ext cx="6900512" cy="314640"/>
      </dsp:txXfrm>
    </dsp:sp>
    <dsp:sp modelId="{379D5600-443A-854E-849D-8CEE1983836C}">
      <dsp:nvSpPr>
        <dsp:cNvPr id="0" name=""/>
        <dsp:cNvSpPr/>
      </dsp:nvSpPr>
      <dsp:spPr>
        <a:xfrm>
          <a:off x="0" y="2436971"/>
          <a:ext cx="6900512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Methods</a:t>
          </a:r>
          <a:endParaRPr lang="en-US" sz="1900" kern="1200"/>
        </a:p>
      </dsp:txBody>
      <dsp:txXfrm>
        <a:off x="22246" y="2459217"/>
        <a:ext cx="6856020" cy="411223"/>
      </dsp:txXfrm>
    </dsp:sp>
    <dsp:sp modelId="{6B03ADF1-B421-F74C-B812-BD789C5ACDDA}">
      <dsp:nvSpPr>
        <dsp:cNvPr id="0" name=""/>
        <dsp:cNvSpPr/>
      </dsp:nvSpPr>
      <dsp:spPr>
        <a:xfrm>
          <a:off x="0" y="289268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prejudice remover regularizer, Calders-Verwer’s 2-naïve-Bayes</a:t>
          </a:r>
        </a:p>
      </dsp:txBody>
      <dsp:txXfrm>
        <a:off x="0" y="2892686"/>
        <a:ext cx="6900512" cy="314640"/>
      </dsp:txXfrm>
    </dsp:sp>
    <dsp:sp modelId="{C55F5FA7-883B-4F48-ABFC-353C259842AE}">
      <dsp:nvSpPr>
        <dsp:cNvPr id="0" name=""/>
        <dsp:cNvSpPr/>
      </dsp:nvSpPr>
      <dsp:spPr>
        <a:xfrm>
          <a:off x="0" y="3207326"/>
          <a:ext cx="6900512" cy="4557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</a:t>
          </a:r>
          <a:endParaRPr lang="en-US" sz="1900" kern="1200"/>
        </a:p>
      </dsp:txBody>
      <dsp:txXfrm>
        <a:off x="22246" y="3229572"/>
        <a:ext cx="6856020" cy="411223"/>
      </dsp:txXfrm>
    </dsp:sp>
    <dsp:sp modelId="{850EDA52-2665-6F48-AF84-7E85A7EF875E}">
      <dsp:nvSpPr>
        <dsp:cNvPr id="0" name=""/>
        <dsp:cNvSpPr/>
      </dsp:nvSpPr>
      <dsp:spPr>
        <a:xfrm>
          <a:off x="0" y="366304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experimental results on Calders&amp;Verwer’s data and synthetic data</a:t>
          </a:r>
        </a:p>
      </dsp:txBody>
      <dsp:txXfrm>
        <a:off x="0" y="3663041"/>
        <a:ext cx="6900512" cy="314640"/>
      </dsp:txXfrm>
    </dsp:sp>
    <dsp:sp modelId="{858ADD57-F8AA-914D-948B-CC938AFC4759}">
      <dsp:nvSpPr>
        <dsp:cNvPr id="0" name=""/>
        <dsp:cNvSpPr/>
      </dsp:nvSpPr>
      <dsp:spPr>
        <a:xfrm>
          <a:off x="0" y="3977681"/>
          <a:ext cx="6900512" cy="45571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Related Work</a:t>
          </a:r>
          <a:endParaRPr lang="en-US" sz="1900" kern="1200"/>
        </a:p>
      </dsp:txBody>
      <dsp:txXfrm>
        <a:off x="22246" y="3999927"/>
        <a:ext cx="6856020" cy="411223"/>
      </dsp:txXfrm>
    </dsp:sp>
    <dsp:sp modelId="{AFEC5CDD-AD01-6942-9C6A-D051B7FFC56E}">
      <dsp:nvSpPr>
        <dsp:cNvPr id="0" name=""/>
        <dsp:cNvSpPr/>
      </dsp:nvSpPr>
      <dsp:spPr>
        <a:xfrm>
          <a:off x="0" y="4433396"/>
          <a:ext cx="690051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privacy-preserving data mining, detection of unfair decisions,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explainability, fairness-aware data publication</a:t>
          </a:r>
        </a:p>
      </dsp:txBody>
      <dsp:txXfrm>
        <a:off x="0" y="4433396"/>
        <a:ext cx="6900512" cy="521122"/>
      </dsp:txXfrm>
    </dsp:sp>
    <dsp:sp modelId="{57F63FBD-B4E8-394B-A10B-BB4E6D61B3C6}">
      <dsp:nvSpPr>
        <dsp:cNvPr id="0" name=""/>
        <dsp:cNvSpPr/>
      </dsp:nvSpPr>
      <dsp:spPr>
        <a:xfrm>
          <a:off x="0" y="4954519"/>
          <a:ext cx="6900512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Conclusion</a:t>
          </a:r>
          <a:endParaRPr lang="en-US" sz="1900" kern="1200"/>
        </a:p>
      </dsp:txBody>
      <dsp:txXfrm>
        <a:off x="22246" y="4976765"/>
        <a:ext cx="6856020" cy="411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F852-3141-C74B-84AC-E734D5386D7A}">
      <dsp:nvSpPr>
        <dsp:cNvPr id="0" name=""/>
        <dsp:cNvSpPr/>
      </dsp:nvSpPr>
      <dsp:spPr>
        <a:xfrm>
          <a:off x="0" y="125906"/>
          <a:ext cx="6900512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Applications</a:t>
          </a:r>
          <a:endParaRPr lang="en-US" sz="1900" kern="1200" dirty="0"/>
        </a:p>
      </dsp:txBody>
      <dsp:txXfrm>
        <a:off x="22246" y="148152"/>
        <a:ext cx="6856020" cy="411223"/>
      </dsp:txXfrm>
    </dsp:sp>
    <dsp:sp modelId="{D46B03DF-6E64-0F4E-9D11-B2FED5B9E27E}">
      <dsp:nvSpPr>
        <dsp:cNvPr id="0" name=""/>
        <dsp:cNvSpPr/>
      </dsp:nvSpPr>
      <dsp:spPr>
        <a:xfrm>
          <a:off x="0" y="58162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data mining applications</a:t>
          </a:r>
        </a:p>
      </dsp:txBody>
      <dsp:txXfrm>
        <a:off x="0" y="581621"/>
        <a:ext cx="6900512" cy="314640"/>
      </dsp:txXfrm>
    </dsp:sp>
    <dsp:sp modelId="{A4830E09-DE18-0F44-84A9-3A0EF6865716}">
      <dsp:nvSpPr>
        <dsp:cNvPr id="0" name=""/>
        <dsp:cNvSpPr/>
      </dsp:nvSpPr>
      <dsp:spPr>
        <a:xfrm>
          <a:off x="0" y="896261"/>
          <a:ext cx="6900512" cy="45571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Difficulty in Fairness-aware Data Mining</a:t>
          </a:r>
          <a:endParaRPr lang="en-US" sz="1900" kern="1200"/>
        </a:p>
      </dsp:txBody>
      <dsp:txXfrm>
        <a:off x="22246" y="918507"/>
        <a:ext cx="6856020" cy="411223"/>
      </dsp:txXfrm>
    </dsp:sp>
    <dsp:sp modelId="{9B05D5B3-E19A-B44E-A5DD-07B6A02EBAAF}">
      <dsp:nvSpPr>
        <dsp:cNvPr id="0" name=""/>
        <dsp:cNvSpPr/>
      </dsp:nvSpPr>
      <dsp:spPr>
        <a:xfrm>
          <a:off x="0" y="135197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Calders-Verwer’s discrimination score, red-lining effect</a:t>
          </a:r>
        </a:p>
      </dsp:txBody>
      <dsp:txXfrm>
        <a:off x="0" y="1351976"/>
        <a:ext cx="6900512" cy="314640"/>
      </dsp:txXfrm>
    </dsp:sp>
    <dsp:sp modelId="{A4166025-56A5-F94F-ABDA-8EEB75E026F4}">
      <dsp:nvSpPr>
        <dsp:cNvPr id="0" name=""/>
        <dsp:cNvSpPr/>
      </dsp:nvSpPr>
      <dsp:spPr>
        <a:xfrm>
          <a:off x="0" y="1666616"/>
          <a:ext cx="6900512" cy="4557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Fairness-aware Classification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22246" y="1688862"/>
        <a:ext cx="6856020" cy="411223"/>
      </dsp:txXfrm>
    </dsp:sp>
    <dsp:sp modelId="{B92DCAE3-3AA4-7743-8080-F2071BD67498}">
      <dsp:nvSpPr>
        <dsp:cNvPr id="0" name=""/>
        <dsp:cNvSpPr/>
      </dsp:nvSpPr>
      <dsp:spPr>
        <a:xfrm>
          <a:off x="0" y="212233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2"/>
              </a:solidFill>
            </a:rPr>
            <a:t>fairness-aware classification, three types of prejudices</a:t>
          </a:r>
        </a:p>
      </dsp:txBody>
      <dsp:txXfrm>
        <a:off x="0" y="2122331"/>
        <a:ext cx="6900512" cy="314640"/>
      </dsp:txXfrm>
    </dsp:sp>
    <dsp:sp modelId="{379D5600-443A-854E-849D-8CEE1983836C}">
      <dsp:nvSpPr>
        <dsp:cNvPr id="0" name=""/>
        <dsp:cNvSpPr/>
      </dsp:nvSpPr>
      <dsp:spPr>
        <a:xfrm>
          <a:off x="0" y="2436971"/>
          <a:ext cx="6900512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Methods</a:t>
          </a:r>
          <a:endParaRPr lang="en-US" sz="1900" kern="1200"/>
        </a:p>
      </dsp:txBody>
      <dsp:txXfrm>
        <a:off x="22246" y="2459217"/>
        <a:ext cx="6856020" cy="411223"/>
      </dsp:txXfrm>
    </dsp:sp>
    <dsp:sp modelId="{6B03ADF1-B421-F74C-B812-BD789C5ACDDA}">
      <dsp:nvSpPr>
        <dsp:cNvPr id="0" name=""/>
        <dsp:cNvSpPr/>
      </dsp:nvSpPr>
      <dsp:spPr>
        <a:xfrm>
          <a:off x="0" y="289268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prejudice remover regularizer, Calders-Verwer’s 2-naïve-Bayes</a:t>
          </a:r>
        </a:p>
      </dsp:txBody>
      <dsp:txXfrm>
        <a:off x="0" y="2892686"/>
        <a:ext cx="6900512" cy="314640"/>
      </dsp:txXfrm>
    </dsp:sp>
    <dsp:sp modelId="{C55F5FA7-883B-4F48-ABFC-353C259842AE}">
      <dsp:nvSpPr>
        <dsp:cNvPr id="0" name=""/>
        <dsp:cNvSpPr/>
      </dsp:nvSpPr>
      <dsp:spPr>
        <a:xfrm>
          <a:off x="0" y="3207326"/>
          <a:ext cx="6900512" cy="4557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</a:t>
          </a:r>
          <a:endParaRPr lang="en-US" sz="1900" kern="1200"/>
        </a:p>
      </dsp:txBody>
      <dsp:txXfrm>
        <a:off x="22246" y="3229572"/>
        <a:ext cx="6856020" cy="411223"/>
      </dsp:txXfrm>
    </dsp:sp>
    <dsp:sp modelId="{850EDA52-2665-6F48-AF84-7E85A7EF875E}">
      <dsp:nvSpPr>
        <dsp:cNvPr id="0" name=""/>
        <dsp:cNvSpPr/>
      </dsp:nvSpPr>
      <dsp:spPr>
        <a:xfrm>
          <a:off x="0" y="366304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experimental results on Calders&amp;Verwer’s data and synthetic data</a:t>
          </a:r>
        </a:p>
      </dsp:txBody>
      <dsp:txXfrm>
        <a:off x="0" y="3663041"/>
        <a:ext cx="6900512" cy="314640"/>
      </dsp:txXfrm>
    </dsp:sp>
    <dsp:sp modelId="{858ADD57-F8AA-914D-948B-CC938AFC4759}">
      <dsp:nvSpPr>
        <dsp:cNvPr id="0" name=""/>
        <dsp:cNvSpPr/>
      </dsp:nvSpPr>
      <dsp:spPr>
        <a:xfrm>
          <a:off x="0" y="3977681"/>
          <a:ext cx="6900512" cy="45571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Related Work</a:t>
          </a:r>
          <a:endParaRPr lang="en-US" sz="1900" kern="1200"/>
        </a:p>
      </dsp:txBody>
      <dsp:txXfrm>
        <a:off x="22246" y="3999927"/>
        <a:ext cx="6856020" cy="411223"/>
      </dsp:txXfrm>
    </dsp:sp>
    <dsp:sp modelId="{AFEC5CDD-AD01-6942-9C6A-D051B7FFC56E}">
      <dsp:nvSpPr>
        <dsp:cNvPr id="0" name=""/>
        <dsp:cNvSpPr/>
      </dsp:nvSpPr>
      <dsp:spPr>
        <a:xfrm>
          <a:off x="0" y="4433396"/>
          <a:ext cx="690051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privacy-preserving data mining, detection of unfair decisions,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explainability, fairness-aware data publication</a:t>
          </a:r>
        </a:p>
      </dsp:txBody>
      <dsp:txXfrm>
        <a:off x="0" y="4433396"/>
        <a:ext cx="6900512" cy="521122"/>
      </dsp:txXfrm>
    </dsp:sp>
    <dsp:sp modelId="{57F63FBD-B4E8-394B-A10B-BB4E6D61B3C6}">
      <dsp:nvSpPr>
        <dsp:cNvPr id="0" name=""/>
        <dsp:cNvSpPr/>
      </dsp:nvSpPr>
      <dsp:spPr>
        <a:xfrm>
          <a:off x="0" y="4954519"/>
          <a:ext cx="6900512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Conclusion</a:t>
          </a:r>
          <a:endParaRPr lang="en-US" sz="1900" kern="1200"/>
        </a:p>
      </dsp:txBody>
      <dsp:txXfrm>
        <a:off x="22246" y="4976765"/>
        <a:ext cx="6856020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216B3-945C-9549-9570-9E141B0A57A2}">
      <dsp:nvSpPr>
        <dsp:cNvPr id="0" name=""/>
        <dsp:cNvSpPr/>
      </dsp:nvSpPr>
      <dsp:spPr>
        <a:xfrm>
          <a:off x="3286" y="210419"/>
          <a:ext cx="3203971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Direct Prejudice</a:t>
          </a:r>
        </a:p>
      </dsp:txBody>
      <dsp:txXfrm>
        <a:off x="3286" y="210419"/>
        <a:ext cx="3203971" cy="691200"/>
      </dsp:txXfrm>
    </dsp:sp>
    <dsp:sp modelId="{9E3D08DC-DEF8-FE47-9FBC-EAB5017C56B2}">
      <dsp:nvSpPr>
        <dsp:cNvPr id="0" name=""/>
        <dsp:cNvSpPr/>
      </dsp:nvSpPr>
      <dsp:spPr>
        <a:xfrm>
          <a:off x="3286" y="901619"/>
          <a:ext cx="3203971" cy="32405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 clearly unfair state that a prediction model directly depends on 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-&gt;</a:t>
          </a:r>
          <a:r>
            <a:rPr lang="zh-CN" altLang="en-US" sz="2400" kern="1200" dirty="0"/>
            <a:t> </a:t>
          </a:r>
          <a:r>
            <a:rPr lang="en-US" sz="2400" kern="1200" dirty="0"/>
            <a:t>Y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⊥</m:t>
              </m:r>
              <m:r>
                <a:rPr lang="zh-CN" altLang="en-US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</m:oMath>
          </a14:m>
          <a:r>
            <a:rPr lang="en-US" sz="2400" kern="1200" dirty="0"/>
            <a:t>S </a:t>
          </a:r>
          <a:r>
            <a:rPr lang="en-US" altLang="zh-CN" sz="2400" kern="1200" dirty="0"/>
            <a:t>|</a:t>
          </a:r>
          <a:r>
            <a:rPr lang="en-US" sz="2400" kern="1200" dirty="0"/>
            <a:t>X</a:t>
          </a:r>
        </a:p>
      </dsp:txBody>
      <dsp:txXfrm>
        <a:off x="3286" y="901619"/>
        <a:ext cx="3203971" cy="3240504"/>
      </dsp:txXfrm>
    </dsp:sp>
    <dsp:sp modelId="{B07A6B44-7EE2-6241-9BD6-8A0A241585DC}">
      <dsp:nvSpPr>
        <dsp:cNvPr id="0" name=""/>
        <dsp:cNvSpPr/>
      </dsp:nvSpPr>
      <dsp:spPr>
        <a:xfrm>
          <a:off x="3655814" y="210419"/>
          <a:ext cx="3203971" cy="6912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Indirect Prejudice</a:t>
          </a:r>
        </a:p>
      </dsp:txBody>
      <dsp:txXfrm>
        <a:off x="3655814" y="210419"/>
        <a:ext cx="3203971" cy="691200"/>
      </dsp:txXfrm>
    </dsp:sp>
    <dsp:sp modelId="{0FA6E6FC-CB8C-754A-A826-0D35AFB39056}">
      <dsp:nvSpPr>
        <dsp:cNvPr id="0" name=""/>
        <dsp:cNvSpPr/>
      </dsp:nvSpPr>
      <dsp:spPr>
        <a:xfrm>
          <a:off x="3655814" y="901619"/>
          <a:ext cx="3203971" cy="324050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statistical dependence of </a:t>
          </a:r>
          <a:r>
            <a:rPr lang="en-US" altLang="zh-CN" sz="2400" kern="1200" dirty="0"/>
            <a:t>Y</a:t>
          </a:r>
          <a:r>
            <a:rPr lang="zh-CN" altLang="en-US" sz="2400" kern="1200" dirty="0"/>
            <a:t> </a:t>
          </a:r>
          <a:r>
            <a:rPr lang="en-US" sz="2400" kern="1200" dirty="0"/>
            <a:t>on </a:t>
          </a:r>
          <a:r>
            <a:rPr lang="en-US" altLang="zh-CN" sz="2400" kern="1200" dirty="0"/>
            <a:t>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even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lack</a:t>
          </a:r>
          <a:r>
            <a:rPr lang="zh-CN" altLang="en-US" sz="2400" kern="1200" dirty="0"/>
            <a:t> </a:t>
          </a:r>
          <a:r>
            <a:rPr lang="en-US" altLang="zh-CN" sz="2400" kern="1200" dirty="0"/>
            <a:t>of</a:t>
          </a:r>
          <a:r>
            <a:rPr lang="zh-CN" altLang="en-US" sz="2400" kern="1200" dirty="0"/>
            <a:t> </a:t>
          </a:r>
          <a:r>
            <a:rPr lang="en-US" altLang="zh-CN" sz="2400" kern="1200" dirty="0"/>
            <a:t>direct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R</a:t>
          </a:r>
          <a:r>
            <a:rPr lang="en-US" sz="2400" kern="1200" dirty="0"/>
            <a:t>ed-lining effect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Y</a:t>
          </a:r>
          <a:r>
            <a:rPr lang="zh-CN" alt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⊥</m:t>
              </m:r>
            </m:oMath>
          </a14:m>
          <a:r>
            <a:rPr lang="zh-CN" altLang="en-US" sz="2400" kern="1200" dirty="0"/>
            <a:t> </a:t>
          </a:r>
          <a:r>
            <a:rPr lang="en-US" altLang="zh-CN" sz="2400" kern="1200" dirty="0"/>
            <a:t>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|</a:t>
          </a:r>
          <a:r>
            <a:rPr lang="zh-CN" altLang="en-US" sz="2400" kern="1200" dirty="0"/>
            <a:t> </a:t>
          </a:r>
          <a:r>
            <a:rPr lang="en-US" altLang="zh-CN" sz="2400" kern="1200" dirty="0"/>
            <a:t>X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but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not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Y</a:t>
          </a:r>
          <a:r>
            <a:rPr lang="zh-CN" alt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⊥</m:t>
              </m:r>
            </m:oMath>
          </a14:m>
          <a:r>
            <a:rPr lang="zh-CN" altLang="en-US" sz="2400" kern="1200" dirty="0"/>
            <a:t> </a:t>
          </a:r>
          <a:r>
            <a:rPr lang="en-US" altLang="zh-CN" sz="2400" kern="1200" dirty="0"/>
            <a:t>S</a:t>
          </a:r>
          <a:endParaRPr lang="en-US" sz="2400" kern="1200" dirty="0"/>
        </a:p>
      </dsp:txBody>
      <dsp:txXfrm>
        <a:off x="3655814" y="901619"/>
        <a:ext cx="3203971" cy="3240504"/>
      </dsp:txXfrm>
    </dsp:sp>
    <dsp:sp modelId="{1367F9E0-00DF-9646-A929-5A1F984FE5A8}">
      <dsp:nvSpPr>
        <dsp:cNvPr id="0" name=""/>
        <dsp:cNvSpPr/>
      </dsp:nvSpPr>
      <dsp:spPr>
        <a:xfrm>
          <a:off x="7308342" y="210419"/>
          <a:ext cx="3203971" cy="691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Latent Prejudice</a:t>
          </a:r>
        </a:p>
      </dsp:txBody>
      <dsp:txXfrm>
        <a:off x="7308342" y="210419"/>
        <a:ext cx="3203971" cy="691200"/>
      </dsp:txXfrm>
    </dsp:sp>
    <dsp:sp modelId="{FA561FBC-7DC1-D941-9622-0F1E1023FBBD}">
      <dsp:nvSpPr>
        <dsp:cNvPr id="0" name=""/>
        <dsp:cNvSpPr/>
      </dsp:nvSpPr>
      <dsp:spPr>
        <a:xfrm>
          <a:off x="7308342" y="901619"/>
          <a:ext cx="3203971" cy="324050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statistical dependence of </a:t>
          </a:r>
          <a:r>
            <a:rPr lang="en-US" altLang="zh-CN" sz="2400" kern="1200" dirty="0"/>
            <a:t>X</a:t>
          </a:r>
          <a:r>
            <a:rPr lang="en-US" sz="2400" kern="1200" dirty="0"/>
            <a:t> on </a:t>
          </a:r>
          <a:r>
            <a:rPr lang="en-US" altLang="zh-CN" sz="2400" kern="1200" dirty="0"/>
            <a:t>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completely excluding sensitive information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Y</a:t>
          </a:r>
          <a:r>
            <a:rPr lang="zh-CN" alt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⊥</m:t>
              </m:r>
            </m:oMath>
          </a14:m>
          <a:r>
            <a:rPr lang="zh-CN" altLang="en-US" sz="2400" kern="1200" dirty="0"/>
            <a:t> </a:t>
          </a:r>
          <a:r>
            <a:rPr lang="en-US" altLang="zh-CN" sz="2400" kern="1200" dirty="0"/>
            <a:t>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|</a:t>
          </a:r>
          <a:r>
            <a:rPr lang="zh-CN" altLang="en-US" sz="2400" kern="1200" dirty="0"/>
            <a:t> </a:t>
          </a:r>
          <a:r>
            <a:rPr lang="en-US" altLang="zh-CN" sz="2400" kern="1200" dirty="0"/>
            <a:t>X</a:t>
          </a:r>
          <a:r>
            <a:rPr lang="zh-CN" altLang="en-US" sz="2400" kern="1200" dirty="0"/>
            <a:t> </a:t>
          </a:r>
          <a:r>
            <a:rPr lang="en-US" altLang="zh-CN" sz="2400" kern="1200" dirty="0"/>
            <a:t>, Y</a:t>
          </a:r>
          <a:r>
            <a:rPr lang="zh-CN" alt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⊥</m:t>
              </m:r>
            </m:oMath>
          </a14:m>
          <a:r>
            <a:rPr lang="zh-CN" altLang="en-US" sz="2400" kern="1200" dirty="0"/>
            <a:t> </a:t>
          </a:r>
          <a:r>
            <a:rPr lang="en-US" altLang="zh-CN" sz="2400" kern="1200" dirty="0"/>
            <a:t>S</a:t>
          </a:r>
          <a:r>
            <a:rPr lang="zh-CN" altLang="en-US" sz="2400" kern="1200" dirty="0"/>
            <a:t>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X</a:t>
          </a:r>
          <a:r>
            <a:rPr lang="zh-CN" altLang="en-US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⊥</m:t>
              </m:r>
            </m:oMath>
          </a14:m>
          <a:r>
            <a:rPr lang="zh-CN" altLang="en-US" sz="2400" kern="1200" dirty="0"/>
            <a:t> </a:t>
          </a:r>
          <a:r>
            <a:rPr lang="en-US" altLang="zh-CN" sz="2400" kern="1200" dirty="0"/>
            <a:t>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ea typeface="Cambria Math" panose="02040503050406030204" pitchFamily="18" charset="0"/>
            </a:rPr>
            <a:t>-&gt;X</a:t>
          </a:r>
          <a:r>
            <a:rPr lang="zh-CN" altLang="en-US" sz="2400" kern="1200" dirty="0">
              <a:ea typeface="Cambria Math" panose="02040503050406030204" pitchFamily="18" charset="0"/>
            </a:rPr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⊥</m:t>
              </m:r>
            </m:oMath>
          </a14:m>
          <a:r>
            <a:rPr lang="zh-CN" altLang="en-US" sz="2400" kern="1200" dirty="0">
              <a:ea typeface="Cambria Math" panose="02040503050406030204" pitchFamily="18" charset="0"/>
            </a:rPr>
            <a:t> </a:t>
          </a:r>
          <a:r>
            <a:rPr lang="en-US" altLang="zh-CN" sz="2400" kern="1200" dirty="0">
              <a:ea typeface="Cambria Math" panose="02040503050406030204" pitchFamily="18" charset="0"/>
            </a:rPr>
            <a:t>Y</a:t>
          </a:r>
          <a:r>
            <a:rPr lang="zh-CN" altLang="en-US" sz="2400" kern="1200" dirty="0">
              <a:ea typeface="Cambria Math" panose="02040503050406030204" pitchFamily="18" charset="0"/>
            </a:rPr>
            <a:t> </a:t>
          </a:r>
          <a:r>
            <a:rPr lang="en-US" altLang="zh-CN" sz="2400" kern="1200" dirty="0">
              <a:ea typeface="Cambria Math" panose="02040503050406030204" pitchFamily="18" charset="0"/>
            </a:rPr>
            <a:t>|</a:t>
          </a:r>
          <a:r>
            <a:rPr lang="zh-CN" altLang="en-US" sz="2400" kern="1200" dirty="0">
              <a:ea typeface="Cambria Math" panose="02040503050406030204" pitchFamily="18" charset="0"/>
            </a:rPr>
            <a:t> </a:t>
          </a:r>
          <a:r>
            <a:rPr lang="en-US" altLang="zh-CN" sz="2400" kern="1200" dirty="0">
              <a:ea typeface="Cambria Math" panose="02040503050406030204" pitchFamily="18" charset="0"/>
            </a:rPr>
            <a:t>S</a:t>
          </a:r>
          <a:endParaRPr lang="en-US" sz="2400" kern="1200" dirty="0"/>
        </a:p>
      </dsp:txBody>
      <dsp:txXfrm>
        <a:off x="7308342" y="901619"/>
        <a:ext cx="3203971" cy="3240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A7F0A-914C-9A41-8F1A-79DD60B4E749}">
      <dsp:nvSpPr>
        <dsp:cNvPr id="0" name=""/>
        <dsp:cNvSpPr/>
      </dsp:nvSpPr>
      <dsp:spPr>
        <a:xfrm>
          <a:off x="841" y="474614"/>
          <a:ext cx="3062002" cy="1531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/>
            <a:t>Underestimation</a:t>
          </a:r>
          <a:endParaRPr lang="en-US" sz="3200" kern="1200"/>
        </a:p>
      </dsp:txBody>
      <dsp:txXfrm>
        <a:off x="45682" y="519455"/>
        <a:ext cx="2972320" cy="1441319"/>
      </dsp:txXfrm>
    </dsp:sp>
    <dsp:sp modelId="{D0C41C8E-DBEE-7547-9A32-F1F4A454F2B5}">
      <dsp:nvSpPr>
        <dsp:cNvPr id="0" name=""/>
        <dsp:cNvSpPr/>
      </dsp:nvSpPr>
      <dsp:spPr>
        <a:xfrm>
          <a:off x="307041" y="2005615"/>
          <a:ext cx="306200" cy="114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250"/>
              </a:lnTo>
              <a:lnTo>
                <a:pt x="306200" y="11482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5749-0E1E-9A44-A797-9F0810FE89A7}">
      <dsp:nvSpPr>
        <dsp:cNvPr id="0" name=""/>
        <dsp:cNvSpPr/>
      </dsp:nvSpPr>
      <dsp:spPr>
        <a:xfrm>
          <a:off x="613241" y="2388366"/>
          <a:ext cx="2449601" cy="1531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A</a:t>
          </a:r>
          <a:r>
            <a:rPr lang="zh-CN" altLang="en-US" sz="3000" kern="1200" dirty="0"/>
            <a:t> </a:t>
          </a:r>
          <a:r>
            <a:rPr lang="en-US" altLang="zh-CN" sz="3000" kern="1200" dirty="0" err="1"/>
            <a:t>classifer</a:t>
          </a:r>
          <a:r>
            <a:rPr lang="zh-CN" altLang="en-US" sz="3000" kern="1200" dirty="0"/>
            <a:t> </a:t>
          </a:r>
          <a:r>
            <a:rPr lang="en-US" altLang="zh-CN" sz="3000" kern="1200" dirty="0"/>
            <a:t>has</a:t>
          </a:r>
          <a:r>
            <a:rPr lang="zh-CN" altLang="en-US" sz="3000" kern="1200" dirty="0"/>
            <a:t> </a:t>
          </a:r>
          <a:r>
            <a:rPr lang="en-US" altLang="zh-CN" sz="3000" kern="1200" dirty="0"/>
            <a:t>not</a:t>
          </a:r>
          <a:r>
            <a:rPr lang="zh-CN" altLang="en-US" sz="3000" kern="1200" dirty="0"/>
            <a:t> </a:t>
          </a:r>
          <a:r>
            <a:rPr lang="en-US" altLang="zh-CN" sz="3000" kern="1200" dirty="0"/>
            <a:t>yet</a:t>
          </a:r>
          <a:r>
            <a:rPr lang="zh-CN" altLang="en-US" sz="3000" kern="1200" dirty="0"/>
            <a:t> </a:t>
          </a:r>
          <a:r>
            <a:rPr lang="en-US" altLang="zh-CN" sz="3000" kern="1200" dirty="0"/>
            <a:t>converged</a:t>
          </a:r>
          <a:r>
            <a:rPr lang="zh-CN" altLang="en-US" sz="3000" kern="1200" dirty="0"/>
            <a:t> </a:t>
          </a:r>
          <a:endParaRPr lang="en-US" sz="3000" kern="1200" dirty="0"/>
        </a:p>
      </dsp:txBody>
      <dsp:txXfrm>
        <a:off x="658082" y="2433207"/>
        <a:ext cx="2359919" cy="1441319"/>
      </dsp:txXfrm>
    </dsp:sp>
    <dsp:sp modelId="{5F3005E3-32E7-E44A-A840-C88E67E8B017}">
      <dsp:nvSpPr>
        <dsp:cNvPr id="0" name=""/>
        <dsp:cNvSpPr/>
      </dsp:nvSpPr>
      <dsp:spPr>
        <a:xfrm>
          <a:off x="3828344" y="474614"/>
          <a:ext cx="3062002" cy="1531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Negative</a:t>
          </a:r>
          <a:r>
            <a:rPr lang="zh-CN" altLang="en-US" sz="3200" kern="1200" dirty="0"/>
            <a:t> </a:t>
          </a:r>
          <a:r>
            <a:rPr lang="en-US" altLang="zh-CN" sz="3200" kern="1200" dirty="0"/>
            <a:t>legacy</a:t>
          </a:r>
          <a:endParaRPr lang="en-US" sz="3200" kern="1200" dirty="0"/>
        </a:p>
      </dsp:txBody>
      <dsp:txXfrm>
        <a:off x="3873185" y="519455"/>
        <a:ext cx="2972320" cy="1441319"/>
      </dsp:txXfrm>
    </dsp:sp>
    <dsp:sp modelId="{71AAC46D-D2E1-BB4D-9798-11D3F19507E9}">
      <dsp:nvSpPr>
        <dsp:cNvPr id="0" name=""/>
        <dsp:cNvSpPr/>
      </dsp:nvSpPr>
      <dsp:spPr>
        <a:xfrm>
          <a:off x="4134544" y="2005615"/>
          <a:ext cx="306200" cy="114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250"/>
              </a:lnTo>
              <a:lnTo>
                <a:pt x="306200" y="11482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437F9-476E-6E4D-BB02-4CAA57F6B3C4}">
      <dsp:nvSpPr>
        <dsp:cNvPr id="0" name=""/>
        <dsp:cNvSpPr/>
      </dsp:nvSpPr>
      <dsp:spPr>
        <a:xfrm>
          <a:off x="4440744" y="2388366"/>
          <a:ext cx="2449601" cy="1531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Unfair</a:t>
          </a:r>
          <a:r>
            <a:rPr lang="zh-CN" altLang="en-US" sz="3000" kern="1200" dirty="0"/>
            <a:t> </a:t>
          </a:r>
          <a:r>
            <a:rPr lang="en-US" altLang="zh-CN" sz="3000" kern="1200" dirty="0"/>
            <a:t>labeling</a:t>
          </a:r>
          <a:r>
            <a:rPr lang="zh-CN" altLang="en-US" sz="3000" kern="1200" dirty="0"/>
            <a:t> </a:t>
          </a:r>
          <a:r>
            <a:rPr lang="en-US" altLang="zh-CN" sz="3000" kern="1200" dirty="0"/>
            <a:t>in</a:t>
          </a:r>
          <a:r>
            <a:rPr lang="zh-CN" altLang="en-US" sz="3000" kern="1200" dirty="0"/>
            <a:t> </a:t>
          </a:r>
          <a:r>
            <a:rPr lang="en-US" altLang="zh-CN" sz="3000" kern="1200" dirty="0"/>
            <a:t>the</a:t>
          </a:r>
          <a:r>
            <a:rPr lang="zh-CN" altLang="en-US" sz="3000" kern="1200" dirty="0"/>
            <a:t> </a:t>
          </a:r>
          <a:r>
            <a:rPr lang="en-US" altLang="zh-CN" sz="3000" kern="1200" dirty="0"/>
            <a:t>training</a:t>
          </a:r>
          <a:r>
            <a:rPr lang="zh-CN" altLang="en-US" sz="3000" kern="1200" dirty="0"/>
            <a:t> </a:t>
          </a:r>
          <a:r>
            <a:rPr lang="en-US" altLang="zh-CN" sz="3000" kern="1200" dirty="0"/>
            <a:t>data</a:t>
          </a:r>
          <a:endParaRPr lang="en-US" sz="3000" kern="1200" dirty="0"/>
        </a:p>
      </dsp:txBody>
      <dsp:txXfrm>
        <a:off x="4485585" y="2433207"/>
        <a:ext cx="2359919" cy="14413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F852-3141-C74B-84AC-E734D5386D7A}">
      <dsp:nvSpPr>
        <dsp:cNvPr id="0" name=""/>
        <dsp:cNvSpPr/>
      </dsp:nvSpPr>
      <dsp:spPr>
        <a:xfrm>
          <a:off x="0" y="125906"/>
          <a:ext cx="6900512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Applications</a:t>
          </a:r>
          <a:endParaRPr lang="en-US" sz="1900" kern="1200" dirty="0"/>
        </a:p>
      </dsp:txBody>
      <dsp:txXfrm>
        <a:off x="22246" y="148152"/>
        <a:ext cx="6856020" cy="411223"/>
      </dsp:txXfrm>
    </dsp:sp>
    <dsp:sp modelId="{D46B03DF-6E64-0F4E-9D11-B2FED5B9E27E}">
      <dsp:nvSpPr>
        <dsp:cNvPr id="0" name=""/>
        <dsp:cNvSpPr/>
      </dsp:nvSpPr>
      <dsp:spPr>
        <a:xfrm>
          <a:off x="0" y="58162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data mining applications</a:t>
          </a:r>
        </a:p>
      </dsp:txBody>
      <dsp:txXfrm>
        <a:off x="0" y="581621"/>
        <a:ext cx="6900512" cy="314640"/>
      </dsp:txXfrm>
    </dsp:sp>
    <dsp:sp modelId="{A4830E09-DE18-0F44-84A9-3A0EF6865716}">
      <dsp:nvSpPr>
        <dsp:cNvPr id="0" name=""/>
        <dsp:cNvSpPr/>
      </dsp:nvSpPr>
      <dsp:spPr>
        <a:xfrm>
          <a:off x="0" y="896261"/>
          <a:ext cx="6900512" cy="45571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Difficulty in Fairness-aware Data Mining</a:t>
          </a:r>
          <a:endParaRPr lang="en-US" sz="1900" kern="1200"/>
        </a:p>
      </dsp:txBody>
      <dsp:txXfrm>
        <a:off x="22246" y="918507"/>
        <a:ext cx="6856020" cy="411223"/>
      </dsp:txXfrm>
    </dsp:sp>
    <dsp:sp modelId="{9B05D5B3-E19A-B44E-A5DD-07B6A02EBAAF}">
      <dsp:nvSpPr>
        <dsp:cNvPr id="0" name=""/>
        <dsp:cNvSpPr/>
      </dsp:nvSpPr>
      <dsp:spPr>
        <a:xfrm>
          <a:off x="0" y="135197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Calders-Verwer’s discrimination score, red-lining effect</a:t>
          </a:r>
        </a:p>
      </dsp:txBody>
      <dsp:txXfrm>
        <a:off x="0" y="1351976"/>
        <a:ext cx="6900512" cy="314640"/>
      </dsp:txXfrm>
    </dsp:sp>
    <dsp:sp modelId="{A4166025-56A5-F94F-ABDA-8EEB75E026F4}">
      <dsp:nvSpPr>
        <dsp:cNvPr id="0" name=""/>
        <dsp:cNvSpPr/>
      </dsp:nvSpPr>
      <dsp:spPr>
        <a:xfrm>
          <a:off x="0" y="1666616"/>
          <a:ext cx="6900512" cy="4557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Fairness-aware Classification</a:t>
          </a:r>
          <a:endParaRPr lang="en-US" sz="1900" kern="1200"/>
        </a:p>
      </dsp:txBody>
      <dsp:txXfrm>
        <a:off x="22246" y="1688862"/>
        <a:ext cx="6856020" cy="411223"/>
      </dsp:txXfrm>
    </dsp:sp>
    <dsp:sp modelId="{B92DCAE3-3AA4-7743-8080-F2071BD67498}">
      <dsp:nvSpPr>
        <dsp:cNvPr id="0" name=""/>
        <dsp:cNvSpPr/>
      </dsp:nvSpPr>
      <dsp:spPr>
        <a:xfrm>
          <a:off x="0" y="212233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classification, three types of prejudices</a:t>
          </a:r>
        </a:p>
      </dsp:txBody>
      <dsp:txXfrm>
        <a:off x="0" y="2122331"/>
        <a:ext cx="6900512" cy="314640"/>
      </dsp:txXfrm>
    </dsp:sp>
    <dsp:sp modelId="{379D5600-443A-854E-849D-8CEE1983836C}">
      <dsp:nvSpPr>
        <dsp:cNvPr id="0" name=""/>
        <dsp:cNvSpPr/>
      </dsp:nvSpPr>
      <dsp:spPr>
        <a:xfrm>
          <a:off x="0" y="2436971"/>
          <a:ext cx="6900512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Methods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22246" y="2459217"/>
        <a:ext cx="6856020" cy="411223"/>
      </dsp:txXfrm>
    </dsp:sp>
    <dsp:sp modelId="{6B03ADF1-B421-F74C-B812-BD789C5ACDDA}">
      <dsp:nvSpPr>
        <dsp:cNvPr id="0" name=""/>
        <dsp:cNvSpPr/>
      </dsp:nvSpPr>
      <dsp:spPr>
        <a:xfrm>
          <a:off x="0" y="289268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2"/>
              </a:solidFill>
            </a:rPr>
            <a:t>prejudice remover </a:t>
          </a:r>
          <a:r>
            <a:rPr lang="en-US" sz="1500" kern="1200" dirty="0" err="1">
              <a:solidFill>
                <a:schemeClr val="accent2"/>
              </a:solidFill>
            </a:rPr>
            <a:t>regularizer</a:t>
          </a:r>
          <a:r>
            <a:rPr lang="en-US" sz="1500" kern="1200" dirty="0">
              <a:solidFill>
                <a:schemeClr val="accent2"/>
              </a:solidFill>
            </a:rPr>
            <a:t>, </a:t>
          </a:r>
          <a:r>
            <a:rPr lang="en-US" sz="1500" kern="1200" dirty="0" err="1">
              <a:solidFill>
                <a:schemeClr val="accent2"/>
              </a:solidFill>
            </a:rPr>
            <a:t>Calders-Verwer’s</a:t>
          </a:r>
          <a:r>
            <a:rPr lang="en-US" sz="1500" kern="1200" dirty="0">
              <a:solidFill>
                <a:schemeClr val="accent2"/>
              </a:solidFill>
            </a:rPr>
            <a:t> 2-naïve-Bayes</a:t>
          </a:r>
        </a:p>
      </dsp:txBody>
      <dsp:txXfrm>
        <a:off x="0" y="2892686"/>
        <a:ext cx="6900512" cy="314640"/>
      </dsp:txXfrm>
    </dsp:sp>
    <dsp:sp modelId="{C55F5FA7-883B-4F48-ABFC-353C259842AE}">
      <dsp:nvSpPr>
        <dsp:cNvPr id="0" name=""/>
        <dsp:cNvSpPr/>
      </dsp:nvSpPr>
      <dsp:spPr>
        <a:xfrm>
          <a:off x="0" y="3207326"/>
          <a:ext cx="6900512" cy="4557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</a:t>
          </a:r>
          <a:endParaRPr lang="en-US" sz="1900" kern="1200"/>
        </a:p>
      </dsp:txBody>
      <dsp:txXfrm>
        <a:off x="22246" y="3229572"/>
        <a:ext cx="6856020" cy="411223"/>
      </dsp:txXfrm>
    </dsp:sp>
    <dsp:sp modelId="{850EDA52-2665-6F48-AF84-7E85A7EF875E}">
      <dsp:nvSpPr>
        <dsp:cNvPr id="0" name=""/>
        <dsp:cNvSpPr/>
      </dsp:nvSpPr>
      <dsp:spPr>
        <a:xfrm>
          <a:off x="0" y="366304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experimental results on Calders&amp;Verwer’s data and synthetic data</a:t>
          </a:r>
        </a:p>
      </dsp:txBody>
      <dsp:txXfrm>
        <a:off x="0" y="3663041"/>
        <a:ext cx="6900512" cy="314640"/>
      </dsp:txXfrm>
    </dsp:sp>
    <dsp:sp modelId="{858ADD57-F8AA-914D-948B-CC938AFC4759}">
      <dsp:nvSpPr>
        <dsp:cNvPr id="0" name=""/>
        <dsp:cNvSpPr/>
      </dsp:nvSpPr>
      <dsp:spPr>
        <a:xfrm>
          <a:off x="0" y="3977681"/>
          <a:ext cx="6900512" cy="45571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Related Work</a:t>
          </a:r>
          <a:endParaRPr lang="en-US" sz="1900" kern="1200"/>
        </a:p>
      </dsp:txBody>
      <dsp:txXfrm>
        <a:off x="22246" y="3999927"/>
        <a:ext cx="6856020" cy="411223"/>
      </dsp:txXfrm>
    </dsp:sp>
    <dsp:sp modelId="{AFEC5CDD-AD01-6942-9C6A-D051B7FFC56E}">
      <dsp:nvSpPr>
        <dsp:cNvPr id="0" name=""/>
        <dsp:cNvSpPr/>
      </dsp:nvSpPr>
      <dsp:spPr>
        <a:xfrm>
          <a:off x="0" y="4433396"/>
          <a:ext cx="690051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privacy-preserving data mining, detection of unfair decisions,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explainability, fairness-aware data publication</a:t>
          </a:r>
        </a:p>
      </dsp:txBody>
      <dsp:txXfrm>
        <a:off x="0" y="4433396"/>
        <a:ext cx="6900512" cy="521122"/>
      </dsp:txXfrm>
    </dsp:sp>
    <dsp:sp modelId="{57F63FBD-B4E8-394B-A10B-BB4E6D61B3C6}">
      <dsp:nvSpPr>
        <dsp:cNvPr id="0" name=""/>
        <dsp:cNvSpPr/>
      </dsp:nvSpPr>
      <dsp:spPr>
        <a:xfrm>
          <a:off x="0" y="4954519"/>
          <a:ext cx="6900512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Conclusion</a:t>
          </a:r>
          <a:endParaRPr lang="en-US" sz="1900" kern="1200"/>
        </a:p>
      </dsp:txBody>
      <dsp:txXfrm>
        <a:off x="22246" y="4976765"/>
        <a:ext cx="6856020" cy="411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F852-3141-C74B-84AC-E734D5386D7A}">
      <dsp:nvSpPr>
        <dsp:cNvPr id="0" name=""/>
        <dsp:cNvSpPr/>
      </dsp:nvSpPr>
      <dsp:spPr>
        <a:xfrm>
          <a:off x="0" y="125906"/>
          <a:ext cx="6900512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Applications</a:t>
          </a:r>
          <a:endParaRPr lang="en-US" sz="1900" kern="1200" dirty="0"/>
        </a:p>
      </dsp:txBody>
      <dsp:txXfrm>
        <a:off x="22246" y="148152"/>
        <a:ext cx="6856020" cy="411223"/>
      </dsp:txXfrm>
    </dsp:sp>
    <dsp:sp modelId="{D46B03DF-6E64-0F4E-9D11-B2FED5B9E27E}">
      <dsp:nvSpPr>
        <dsp:cNvPr id="0" name=""/>
        <dsp:cNvSpPr/>
      </dsp:nvSpPr>
      <dsp:spPr>
        <a:xfrm>
          <a:off x="0" y="58162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data mining applications</a:t>
          </a:r>
        </a:p>
      </dsp:txBody>
      <dsp:txXfrm>
        <a:off x="0" y="581621"/>
        <a:ext cx="6900512" cy="314640"/>
      </dsp:txXfrm>
    </dsp:sp>
    <dsp:sp modelId="{A4830E09-DE18-0F44-84A9-3A0EF6865716}">
      <dsp:nvSpPr>
        <dsp:cNvPr id="0" name=""/>
        <dsp:cNvSpPr/>
      </dsp:nvSpPr>
      <dsp:spPr>
        <a:xfrm>
          <a:off x="0" y="896261"/>
          <a:ext cx="6900512" cy="45571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Difficulty in Fairness-aware Data Mining</a:t>
          </a:r>
          <a:endParaRPr lang="en-US" sz="1900" kern="1200"/>
        </a:p>
      </dsp:txBody>
      <dsp:txXfrm>
        <a:off x="22246" y="918507"/>
        <a:ext cx="6856020" cy="411223"/>
      </dsp:txXfrm>
    </dsp:sp>
    <dsp:sp modelId="{9B05D5B3-E19A-B44E-A5DD-07B6A02EBAAF}">
      <dsp:nvSpPr>
        <dsp:cNvPr id="0" name=""/>
        <dsp:cNvSpPr/>
      </dsp:nvSpPr>
      <dsp:spPr>
        <a:xfrm>
          <a:off x="0" y="135197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Calders-Verwer’s discrimination score, red-lining effect</a:t>
          </a:r>
        </a:p>
      </dsp:txBody>
      <dsp:txXfrm>
        <a:off x="0" y="1351976"/>
        <a:ext cx="6900512" cy="314640"/>
      </dsp:txXfrm>
    </dsp:sp>
    <dsp:sp modelId="{A4166025-56A5-F94F-ABDA-8EEB75E026F4}">
      <dsp:nvSpPr>
        <dsp:cNvPr id="0" name=""/>
        <dsp:cNvSpPr/>
      </dsp:nvSpPr>
      <dsp:spPr>
        <a:xfrm>
          <a:off x="0" y="1666616"/>
          <a:ext cx="6900512" cy="4557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Fairness-aware Classification</a:t>
          </a:r>
          <a:endParaRPr lang="en-US" sz="1900" kern="1200"/>
        </a:p>
      </dsp:txBody>
      <dsp:txXfrm>
        <a:off x="22246" y="1688862"/>
        <a:ext cx="6856020" cy="411223"/>
      </dsp:txXfrm>
    </dsp:sp>
    <dsp:sp modelId="{B92DCAE3-3AA4-7743-8080-F2071BD67498}">
      <dsp:nvSpPr>
        <dsp:cNvPr id="0" name=""/>
        <dsp:cNvSpPr/>
      </dsp:nvSpPr>
      <dsp:spPr>
        <a:xfrm>
          <a:off x="0" y="212233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classification, three types of prejudices</a:t>
          </a:r>
        </a:p>
      </dsp:txBody>
      <dsp:txXfrm>
        <a:off x="0" y="2122331"/>
        <a:ext cx="6900512" cy="314640"/>
      </dsp:txXfrm>
    </dsp:sp>
    <dsp:sp modelId="{379D5600-443A-854E-849D-8CEE1983836C}">
      <dsp:nvSpPr>
        <dsp:cNvPr id="0" name=""/>
        <dsp:cNvSpPr/>
      </dsp:nvSpPr>
      <dsp:spPr>
        <a:xfrm>
          <a:off x="0" y="2436971"/>
          <a:ext cx="6900512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Methods</a:t>
          </a:r>
          <a:endParaRPr lang="en-US" sz="1900" kern="1200"/>
        </a:p>
      </dsp:txBody>
      <dsp:txXfrm>
        <a:off x="22246" y="2459217"/>
        <a:ext cx="6856020" cy="411223"/>
      </dsp:txXfrm>
    </dsp:sp>
    <dsp:sp modelId="{6B03ADF1-B421-F74C-B812-BD789C5ACDDA}">
      <dsp:nvSpPr>
        <dsp:cNvPr id="0" name=""/>
        <dsp:cNvSpPr/>
      </dsp:nvSpPr>
      <dsp:spPr>
        <a:xfrm>
          <a:off x="0" y="289268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prejudice remover regularizer, Calders-Verwer’s 2-naïve-Bayes</a:t>
          </a:r>
        </a:p>
      </dsp:txBody>
      <dsp:txXfrm>
        <a:off x="0" y="2892686"/>
        <a:ext cx="6900512" cy="314640"/>
      </dsp:txXfrm>
    </dsp:sp>
    <dsp:sp modelId="{C55F5FA7-883B-4F48-ABFC-353C259842AE}">
      <dsp:nvSpPr>
        <dsp:cNvPr id="0" name=""/>
        <dsp:cNvSpPr/>
      </dsp:nvSpPr>
      <dsp:spPr>
        <a:xfrm>
          <a:off x="0" y="3207326"/>
          <a:ext cx="6900512" cy="4557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Experiments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22246" y="3229572"/>
        <a:ext cx="6856020" cy="411223"/>
      </dsp:txXfrm>
    </dsp:sp>
    <dsp:sp modelId="{850EDA52-2665-6F48-AF84-7E85A7EF875E}">
      <dsp:nvSpPr>
        <dsp:cNvPr id="0" name=""/>
        <dsp:cNvSpPr/>
      </dsp:nvSpPr>
      <dsp:spPr>
        <a:xfrm>
          <a:off x="0" y="366304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2"/>
              </a:solidFill>
            </a:rPr>
            <a:t>experimental results on </a:t>
          </a:r>
          <a:r>
            <a:rPr lang="en-US" sz="1500" kern="1200" dirty="0" err="1">
              <a:solidFill>
                <a:schemeClr val="accent2"/>
              </a:solidFill>
            </a:rPr>
            <a:t>Calders&amp;Verwer’s</a:t>
          </a:r>
          <a:r>
            <a:rPr lang="en-US" sz="1500" kern="1200" dirty="0">
              <a:solidFill>
                <a:schemeClr val="accent2"/>
              </a:solidFill>
            </a:rPr>
            <a:t> data and synthetic data</a:t>
          </a:r>
        </a:p>
      </dsp:txBody>
      <dsp:txXfrm>
        <a:off x="0" y="3663041"/>
        <a:ext cx="6900512" cy="314640"/>
      </dsp:txXfrm>
    </dsp:sp>
    <dsp:sp modelId="{858ADD57-F8AA-914D-948B-CC938AFC4759}">
      <dsp:nvSpPr>
        <dsp:cNvPr id="0" name=""/>
        <dsp:cNvSpPr/>
      </dsp:nvSpPr>
      <dsp:spPr>
        <a:xfrm>
          <a:off x="0" y="3977681"/>
          <a:ext cx="6900512" cy="45571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Related Work</a:t>
          </a:r>
          <a:endParaRPr lang="en-US" sz="1900" kern="1200"/>
        </a:p>
      </dsp:txBody>
      <dsp:txXfrm>
        <a:off x="22246" y="3999927"/>
        <a:ext cx="6856020" cy="411223"/>
      </dsp:txXfrm>
    </dsp:sp>
    <dsp:sp modelId="{AFEC5CDD-AD01-6942-9C6A-D051B7FFC56E}">
      <dsp:nvSpPr>
        <dsp:cNvPr id="0" name=""/>
        <dsp:cNvSpPr/>
      </dsp:nvSpPr>
      <dsp:spPr>
        <a:xfrm>
          <a:off x="0" y="4433396"/>
          <a:ext cx="690051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privacy-preserving data mining, detection of unfair decisions,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explainability, fairness-aware data publication</a:t>
          </a:r>
        </a:p>
      </dsp:txBody>
      <dsp:txXfrm>
        <a:off x="0" y="4433396"/>
        <a:ext cx="6900512" cy="521122"/>
      </dsp:txXfrm>
    </dsp:sp>
    <dsp:sp modelId="{57F63FBD-B4E8-394B-A10B-BB4E6D61B3C6}">
      <dsp:nvSpPr>
        <dsp:cNvPr id="0" name=""/>
        <dsp:cNvSpPr/>
      </dsp:nvSpPr>
      <dsp:spPr>
        <a:xfrm>
          <a:off x="0" y="4954519"/>
          <a:ext cx="6900512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Conclusion</a:t>
          </a:r>
          <a:endParaRPr lang="en-US" sz="1900" kern="1200"/>
        </a:p>
      </dsp:txBody>
      <dsp:txXfrm>
        <a:off x="22246" y="4976765"/>
        <a:ext cx="6856020" cy="4112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F852-3141-C74B-84AC-E734D5386D7A}">
      <dsp:nvSpPr>
        <dsp:cNvPr id="0" name=""/>
        <dsp:cNvSpPr/>
      </dsp:nvSpPr>
      <dsp:spPr>
        <a:xfrm>
          <a:off x="0" y="125906"/>
          <a:ext cx="6900512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Applications</a:t>
          </a:r>
          <a:endParaRPr lang="en-US" sz="1900" kern="1200" dirty="0"/>
        </a:p>
      </dsp:txBody>
      <dsp:txXfrm>
        <a:off x="22246" y="148152"/>
        <a:ext cx="6856020" cy="411223"/>
      </dsp:txXfrm>
    </dsp:sp>
    <dsp:sp modelId="{D46B03DF-6E64-0F4E-9D11-B2FED5B9E27E}">
      <dsp:nvSpPr>
        <dsp:cNvPr id="0" name=""/>
        <dsp:cNvSpPr/>
      </dsp:nvSpPr>
      <dsp:spPr>
        <a:xfrm>
          <a:off x="0" y="58162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data mining applications</a:t>
          </a:r>
        </a:p>
      </dsp:txBody>
      <dsp:txXfrm>
        <a:off x="0" y="581621"/>
        <a:ext cx="6900512" cy="314640"/>
      </dsp:txXfrm>
    </dsp:sp>
    <dsp:sp modelId="{A4830E09-DE18-0F44-84A9-3A0EF6865716}">
      <dsp:nvSpPr>
        <dsp:cNvPr id="0" name=""/>
        <dsp:cNvSpPr/>
      </dsp:nvSpPr>
      <dsp:spPr>
        <a:xfrm>
          <a:off x="0" y="896261"/>
          <a:ext cx="6900512" cy="45571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Difficulty in Fairness-aware Data Mining</a:t>
          </a:r>
          <a:endParaRPr lang="en-US" sz="1900" kern="1200"/>
        </a:p>
      </dsp:txBody>
      <dsp:txXfrm>
        <a:off x="22246" y="918507"/>
        <a:ext cx="6856020" cy="411223"/>
      </dsp:txXfrm>
    </dsp:sp>
    <dsp:sp modelId="{9B05D5B3-E19A-B44E-A5DD-07B6A02EBAAF}">
      <dsp:nvSpPr>
        <dsp:cNvPr id="0" name=""/>
        <dsp:cNvSpPr/>
      </dsp:nvSpPr>
      <dsp:spPr>
        <a:xfrm>
          <a:off x="0" y="135197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Calders-Verwer’s discrimination score, red-lining effect</a:t>
          </a:r>
        </a:p>
      </dsp:txBody>
      <dsp:txXfrm>
        <a:off x="0" y="1351976"/>
        <a:ext cx="6900512" cy="314640"/>
      </dsp:txXfrm>
    </dsp:sp>
    <dsp:sp modelId="{A4166025-56A5-F94F-ABDA-8EEB75E026F4}">
      <dsp:nvSpPr>
        <dsp:cNvPr id="0" name=""/>
        <dsp:cNvSpPr/>
      </dsp:nvSpPr>
      <dsp:spPr>
        <a:xfrm>
          <a:off x="0" y="1666616"/>
          <a:ext cx="6900512" cy="4557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Fairness-aware Classification</a:t>
          </a:r>
          <a:endParaRPr lang="en-US" sz="1900" kern="1200"/>
        </a:p>
      </dsp:txBody>
      <dsp:txXfrm>
        <a:off x="22246" y="1688862"/>
        <a:ext cx="6856020" cy="411223"/>
      </dsp:txXfrm>
    </dsp:sp>
    <dsp:sp modelId="{B92DCAE3-3AA4-7743-8080-F2071BD67498}">
      <dsp:nvSpPr>
        <dsp:cNvPr id="0" name=""/>
        <dsp:cNvSpPr/>
      </dsp:nvSpPr>
      <dsp:spPr>
        <a:xfrm>
          <a:off x="0" y="212233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fairness-aware classification, three types of prejudices</a:t>
          </a:r>
        </a:p>
      </dsp:txBody>
      <dsp:txXfrm>
        <a:off x="0" y="2122331"/>
        <a:ext cx="6900512" cy="314640"/>
      </dsp:txXfrm>
    </dsp:sp>
    <dsp:sp modelId="{379D5600-443A-854E-849D-8CEE1983836C}">
      <dsp:nvSpPr>
        <dsp:cNvPr id="0" name=""/>
        <dsp:cNvSpPr/>
      </dsp:nvSpPr>
      <dsp:spPr>
        <a:xfrm>
          <a:off x="0" y="2436971"/>
          <a:ext cx="6900512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Methods</a:t>
          </a:r>
          <a:endParaRPr lang="en-US" sz="1900" kern="1200"/>
        </a:p>
      </dsp:txBody>
      <dsp:txXfrm>
        <a:off x="22246" y="2459217"/>
        <a:ext cx="6856020" cy="411223"/>
      </dsp:txXfrm>
    </dsp:sp>
    <dsp:sp modelId="{6B03ADF1-B421-F74C-B812-BD789C5ACDDA}">
      <dsp:nvSpPr>
        <dsp:cNvPr id="0" name=""/>
        <dsp:cNvSpPr/>
      </dsp:nvSpPr>
      <dsp:spPr>
        <a:xfrm>
          <a:off x="0" y="2892686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prejudice remover regularizer, Calders-Verwer’s 2-naïve-Bayes</a:t>
          </a:r>
        </a:p>
      </dsp:txBody>
      <dsp:txXfrm>
        <a:off x="0" y="2892686"/>
        <a:ext cx="6900512" cy="314640"/>
      </dsp:txXfrm>
    </dsp:sp>
    <dsp:sp modelId="{C55F5FA7-883B-4F48-ABFC-353C259842AE}">
      <dsp:nvSpPr>
        <dsp:cNvPr id="0" name=""/>
        <dsp:cNvSpPr/>
      </dsp:nvSpPr>
      <dsp:spPr>
        <a:xfrm>
          <a:off x="0" y="3207326"/>
          <a:ext cx="6900512" cy="4557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</a:t>
          </a:r>
          <a:endParaRPr lang="en-US" sz="1900" kern="1200"/>
        </a:p>
      </dsp:txBody>
      <dsp:txXfrm>
        <a:off x="22246" y="3229572"/>
        <a:ext cx="6856020" cy="411223"/>
      </dsp:txXfrm>
    </dsp:sp>
    <dsp:sp modelId="{850EDA52-2665-6F48-AF84-7E85A7EF875E}">
      <dsp:nvSpPr>
        <dsp:cNvPr id="0" name=""/>
        <dsp:cNvSpPr/>
      </dsp:nvSpPr>
      <dsp:spPr>
        <a:xfrm>
          <a:off x="0" y="3663041"/>
          <a:ext cx="69005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experimental results on Calders&amp;Verwer’s data and synthetic data</a:t>
          </a:r>
        </a:p>
      </dsp:txBody>
      <dsp:txXfrm>
        <a:off x="0" y="3663041"/>
        <a:ext cx="6900512" cy="314640"/>
      </dsp:txXfrm>
    </dsp:sp>
    <dsp:sp modelId="{858ADD57-F8AA-914D-948B-CC938AFC4759}">
      <dsp:nvSpPr>
        <dsp:cNvPr id="0" name=""/>
        <dsp:cNvSpPr/>
      </dsp:nvSpPr>
      <dsp:spPr>
        <a:xfrm>
          <a:off x="0" y="3977681"/>
          <a:ext cx="6900512" cy="45571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2"/>
              </a:solidFill>
            </a:rPr>
            <a:t>Related Work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22246" y="3999927"/>
        <a:ext cx="6856020" cy="411223"/>
      </dsp:txXfrm>
    </dsp:sp>
    <dsp:sp modelId="{AFEC5CDD-AD01-6942-9C6A-D051B7FFC56E}">
      <dsp:nvSpPr>
        <dsp:cNvPr id="0" name=""/>
        <dsp:cNvSpPr/>
      </dsp:nvSpPr>
      <dsp:spPr>
        <a:xfrm>
          <a:off x="0" y="4433396"/>
          <a:ext cx="690051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2"/>
              </a:solidFill>
            </a:rPr>
            <a:t>privacy-preserving data mining, detection of unfair decisions,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>
              <a:solidFill>
                <a:schemeClr val="accent2"/>
              </a:solidFill>
            </a:rPr>
            <a:t>explainability</a:t>
          </a:r>
          <a:r>
            <a:rPr lang="en-US" sz="1500" kern="1200" dirty="0">
              <a:solidFill>
                <a:schemeClr val="accent2"/>
              </a:solidFill>
            </a:rPr>
            <a:t>, fairness-aware data publication</a:t>
          </a:r>
        </a:p>
      </dsp:txBody>
      <dsp:txXfrm>
        <a:off x="0" y="4433396"/>
        <a:ext cx="6900512" cy="521122"/>
      </dsp:txXfrm>
    </dsp:sp>
    <dsp:sp modelId="{57F63FBD-B4E8-394B-A10B-BB4E6D61B3C6}">
      <dsp:nvSpPr>
        <dsp:cNvPr id="0" name=""/>
        <dsp:cNvSpPr/>
      </dsp:nvSpPr>
      <dsp:spPr>
        <a:xfrm>
          <a:off x="0" y="4954519"/>
          <a:ext cx="6900512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Conclusion</a:t>
          </a:r>
          <a:endParaRPr lang="en-US" sz="1900" kern="1200"/>
        </a:p>
      </dsp:txBody>
      <dsp:txXfrm>
        <a:off x="22246" y="4976765"/>
        <a:ext cx="6856020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4:36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738 1 24575,'-33'53'0,"0"-1"0,12-23 0,-13 26 0,1-5 0,20-40 0,6 0 0,-7 0 0,8-1 0,-2-8 0,6 8 0,-7-8 0,8 7 0,-8-2 0,4 4 0,-5-5 0,5 4 0,-4-4 0,4 5 0,-5-5 0,0 4 0,0-8 0,4 7 0,-3-7 0,4 8 0,-5-8 0,4 8 0,-3-3 0,4-1 0,-1 4 0,-3-8 0,4 8 0,-1-4 0,-3 5 0,4-4 0,-1 3 0,-3-4 0,3 5 0,1 0 0,-4-5 0,3 4 0,-4-3 0,0 4 0,0-5 0,0 4 0,0-4 0,4 5 0,-3-4 0,4 3 0,-5-4 0,0 5 0,0-4 0,4 2 0,-3-2 0,4-1 0,-1 4 0,-3-3 0,3-1 0,-4 4 0,5-3 0,-4 4 0,3-1 0,-4 1 0,0 0 0,5 0 0,-4-1 0,4 1 0,-5 0 0,0 0 0,4-1 0,-2 1 0,2-4 0,0 3 0,-3-4 0,8 5 0,-8-5 0,4 4 0,-1-4 0,-3 0 0,4 0 0,-5-5 0,5 4 0,1-3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4:44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24575,'0'9'0,"0"0"0,0 1 0,0 0 0,0-1 0,0 1 0,0 0 0,0-1 0,0 1 0,0-1 0,0 1 0,0-1 0,0 1 0,0-1 0,0 0 0,0 0 0,0 1 0,0-1 0,0 0 0,0 1 0,0-1 0,0 1 0,0 0 0,0-1 0,0 1 0,0-1 0,4-3 0,-3 2 0,3-2 0,-4 4 0,0-1 0,0 1 0,0 0 0,0-1 0,0 1 0,0-1 0,5 0 0,-4 1 0,3-1 0,-4 0 0,0 1 0,0-1 0,0 0 0,0 1 0,0-1 0,0 0 0,0 0 0,0 1 0,0-1 0,0 0 0,0 0 0,0 0 0,0-4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4:47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24575,'0'15'0,"0"-5"0,0 6 0,0-1 0,0-4 0,0 4 0,0 1 0,0-5 0,0 4 0,0-5 0,0 5 0,0-3 0,0 3 0,0-5 0,0 0 0,0-1 0,0 1 0,0 0 0,0 0 0,0 0 0,0 0 0,0 0 0,0 0 0,0-1 0,0 1 0,0 0 0,0-1 0,0 1 0,0 0 0,0-1 0,0 0 0,0 1 0,5-5 0,-4 3 0,3-2 0,-4 3 0,0 1 0,0-1 0,4-4 0,-3 4 0,3-4 0,-4 4 0,4 0 0,-3 0 0,3 0 0,0-4 0,-3-1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4:51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24575,'0'10'0,"0"-1"0,0 1 0,0 0 0,0 0 0,0 0 0,0-1 0,0 1 0,0 0 0,0 0 0,0 0 0,0 0 0,0 0 0,0 0 0,0 0 0,0 0 0,0 0 0,0-1 0,0 1 0,0 0 0,0 0 0,0-1 0,0 1 0,0-1 0,0 1 0,0 0 0,0 0 0,0 0 0,0-1 0,0 1 0,0-1 0,4 1 0,-3-1 0,3 0 0,-4 1 0,4-5 0,-2 3 0,2-2 0,-4 3 0,0 0 0,0 0 0,4 1 0,-3-1 0,3 0 0,-4 0 0,0 0 0,4 1 0,-3-1 0,3 0 0,-4 0 0,0 0 0,4-4 0,-3-1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4:54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24575,'0'9'0,"0"0"0,0 1 0,0-1 0,0 1 0,0 0 0,0 0 0,0-1 0,0 1 0,0 0 0,0 0 0,0 0 0,0 0 0,0-1 0,0 1 0,0 0 0,0 0 0,0-1 0,0 1 0,0 0 0,0 0 0,0-1 0,0 1 0,0-1 0,0 1 0,0-1 0,0 1 0,0-1 0,0 0 0,0 1 0,0-1 0,0 0 0,0 1 0,0-1 0,0 1 0,0-1 0,0 0 0,0 1 0,0-1 0,0 0 0,0 0 0,0 1 0,0-1 0,0 0 0,0 1 0,0-1 0,0 0 0,0 0 0,0 1 0,0-1 0,0 0 0,0 0 0,0 0 0,0 1 0,0-1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4:57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24575,'0'9'0,"0"1"0,0-1 0,0 1 0,0 0 0,0 0 0,0 0 0,0 0 0,0-1 0,0 1 0,0 0 0,0 0 0,0-1 0,0 1 0,0 0 0,0-1 0,0 1 0,0 0 0,0-1 0,0 1 0,0 0 0,0 0 0,0-1 0,0 1 0,0-1 0,0 0 0,0 0 0,0 1 0,0-1 0,0 0 0,4 1 0,-3-1 0,3 0 0,-4 0 0,0 1 0,0-1 0,0 0 0,0 0 0,4 0 0,-3 0 0,3 1 0,-4-1 0,0 0 0,4-4 0,-3-1 0,3-4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5:00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24575,'0'9'0,"0"1"0,0-1 0,0 1 0,0 0 0,0 0 0,0 0 0,0 5 0,0-4 0,0 4 0,0-5 0,0 0 0,0 0 0,0 0 0,0 0 0,0 0 0,0 0 0,0 0 0,0-1 0,0 1 0,0-1 0,0 1 0,0-1 0,0 0 0,0 0 0,4 1 0,-3-1 0,3 0 0,-4 0 0,0 1 0,0-1 0,5-4 0,-4 4 0,3-4 0,-4 4 0,0 1 0,0-1 0,5-4 0,-4 4 0,3-4 0,-4 5 0,0-1 0,0 1 0,5-5 0,-4 3 0,3-2 0,-4 3 0,0 1 0,5-5 0,-4 3 0,3-2 0,0-1 0,-2 4 0,2-4 0,-4 5 0,4-5 0,-3 4 0,4-4 0,-5 4 0,4-3 0,-3 2 0,4-3 0,-5 5 0,0-5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5:07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24575,'0'9'0,"0"1"0,0 0 0,0 0 0,0 0 0,0-1 0,0 7 0,0-5 0,0 10 0,0-10 0,0 4 0,0 0 0,0-3 0,0 3 0,0-5 0,0 5 0,0-4 0,0 5 0,0-7 0,0 1 0,0 0 0,0 0 0,0 0 0,0 0 0,0 0 0,0 0 0,0 0 0,0-1 0,0 1 0,0 0 0,0 0 0,0-1 0,0 0 0,0 1 0,0-1 0,0 0 0,0 1 0,0-1 0,0 0 0,0 0 0,0 0 0,0 0 0,0 0 0,0-4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23:55:10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24575,'9'0'0,"0"0"0,0 0 0,0 0 0,1 0 0,-1 0 0,1 0 0,-1 0 0,0 0 0,1 0 0,-1 0 0,0 0 0,0 0 0,1 0 0,-1 0 0,0 0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C50E-E509-9242-B491-6E3F3878701E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0E079-8F33-5F42-AB44-3A46A5B7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spread of data mining technologies and the accumulation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social data, such technologies and data are being used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determinations that seriously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individuals' lives. For example, credit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scoring is frequently determined based on the records of past credit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 with statistical prediction techniques. Needless to say, such determinations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nondiscriminatory and fair in sensitive features,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race, gender, religion,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8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Therefore, if there are features that</a:t>
            </a:r>
            <a:r>
              <a:rPr lang="zh-CN" altLang="en-US" dirty="0"/>
              <a:t> </a:t>
            </a:r>
            <a:r>
              <a:rPr lang="en-US" dirty="0"/>
              <a:t>are useful for classification and additionally independent from a</a:t>
            </a:r>
            <a:r>
              <a:rPr lang="zh-CN" altLang="en-US" dirty="0"/>
              <a:t> </a:t>
            </a:r>
            <a:r>
              <a:rPr lang="en-US" dirty="0"/>
              <a:t>sensitive feature,</a:t>
            </a:r>
            <a:r>
              <a:rPr lang="zh-CN" altLang="en-US" dirty="0"/>
              <a:t> </a:t>
            </a:r>
            <a:r>
              <a:rPr lang="en-US" dirty="0"/>
              <a:t>PR can remove prejudice e</a:t>
            </a:r>
            <a:r>
              <a:rPr lang="en-US" altLang="zh-CN" dirty="0"/>
              <a:t>ff</a:t>
            </a:r>
            <a:r>
              <a:rPr lang="en-US" dirty="0"/>
              <a:t>ectively.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 values of weights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smaller than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indicates that to remove prejudice, our PR tries to ignore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that depend on a sensitive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data mining technologies in our society will only become greater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greater. Unfortunately, their results can occasionally damage people's lives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[2]. On the other hand, data analysis is crucial for enhancing public welfare.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 exploiting personal information has proved to be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eective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reducing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consumption, improving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eciency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trac control, preventing infectious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diseases, and so on. Consequently, methods of data exploitation that do not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 people's lives, such as fairness/discrimination-aware learning,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privacypreserving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mining, or adversarial learning, together comprise the notion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socially responsible mining, which it should become an important concept in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</a:t>
            </a:r>
            <a:r>
              <a:rPr lang="zh-CN" altLang="en-US" dirty="0"/>
              <a:t> </a:t>
            </a:r>
            <a:r>
              <a:rPr lang="en-US" altLang="zh-CN" dirty="0"/>
              <a:t>decisions.</a:t>
            </a:r>
            <a:r>
              <a:rPr lang="zh-CN" altLang="en-US" dirty="0"/>
              <a:t> </a:t>
            </a:r>
            <a:r>
              <a:rPr lang="en-US" altLang="zh-CN" dirty="0"/>
              <a:t>exclude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influ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socially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r>
              <a:rPr lang="zh-CN" altLang="en-US" dirty="0"/>
              <a:t> </a:t>
            </a: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religion,</a:t>
            </a:r>
            <a:r>
              <a:rPr lang="zh-CN" altLang="en-US" dirty="0"/>
              <a:t> </a:t>
            </a:r>
            <a:r>
              <a:rPr lang="en-US" altLang="zh-CN" dirty="0"/>
              <a:t>race,…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to show why fairness-aware data mining is needed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task to predict whether their income is high or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nThis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as the difference between conditional probabilities of High-income decisions for males and females.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larger score indicates the unfairer decision.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conditions Y??S|X and Y ??S 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X and S are not mutually independent. This dependence doesn't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 a sensitive information to 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uence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 determination, but it would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exploited for training learners;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H:</a:t>
            </a:r>
            <a:r>
              <a:rPr lang="zh-CN" altLang="en-US" dirty="0"/>
              <a:t> </a:t>
            </a: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</a:p>
          <a:p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entropy: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uncertainty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information/surprise</a:t>
            </a:r>
          </a:p>
          <a:p>
            <a:endParaRPr lang="en-US" altLang="zh-CN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PI=H(Y ) is the ratio of information of S used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predicting Y 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PI=H(S) is the ratio of information that is exposed if 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Y is known.</a:t>
            </a:r>
          </a:p>
          <a:p>
            <a:endParaRPr lang="en-US" dirty="0"/>
          </a:p>
          <a:p>
            <a:r>
              <a:rPr lang="en-US" altLang="zh-CN" dirty="0"/>
              <a:t>Geometric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7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penalty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classier's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independence from sensitive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½</a:t>
            </a:r>
            <a:r>
              <a:rPr lang="zh-CN" altLang="en-US" dirty="0"/>
              <a:t> 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E079-8F33-5F42-AB44-3A46A5B719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BEBA-11D1-7A4B-B31E-7AEB7C81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6E9D2-80D8-0146-8FC5-9ED079D3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1252-E794-E643-A816-E27C1C49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0D12-A14E-F346-AB7B-E9CB44E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5406-5D68-244B-8D44-6FEE749F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5D68-F9DE-354A-A70D-B1C01A65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AB234-9A67-B448-8BB3-3423B55F9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817E-AFBA-BC48-A1D8-037A48B1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BFBA-77F9-5A45-A709-4FCCC4E7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8A32-6C8E-1D4A-9613-69BA9F6A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ADF80-653D-E94B-8009-399C1BE58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A2663-AB1A-144E-86AD-84B1A864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A139-6BA6-B048-9BBF-20044BE3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4D2-690E-514C-81DF-96E9A12C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BB5FD-3C38-F84C-A8A7-2AF13C26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4C7-AF35-014B-AEEC-658D154D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E7EF-1E90-924B-96B1-4F1092A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2A1B-7AEA-8047-96E5-30EAD4D0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7E4C-52D8-DB48-9906-FE72B645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716E-CD99-8649-A07F-F19EB26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6932-7A99-3C46-BB42-BCD25B0D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C044-D3FE-754A-A949-4E1DD4A1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798-C9FA-F64B-B7C6-87AE83C0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C207-0163-6E4A-B8F4-94C644EB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9F725-7D42-194B-87E0-C621BD68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EE23-6823-C248-A8BE-2DF0390C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0033-784C-1544-AC03-4124B63E1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BECF0-F4D7-7C42-BD16-574D6523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4A06-A694-4943-94A2-43B2BA9B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61C9-F3CB-F04D-9606-BEE5D95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6AD3-7527-E84A-BC44-19C4615D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B676-EFC1-3648-BCB4-D1C08FA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AECBE-3A11-0A44-9BF3-40C30350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CDF7-FAE6-DA43-9E05-92D5D99B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E4756-3DB0-5649-B5C7-8BCDA1A0A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93C9-7492-3C42-A31C-16EF143C1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C0CC6-10EE-9D43-A0B7-571E3DA0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9C4A9-9D59-604C-A22A-3AA04894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991A9-A897-BE49-BC70-51E6C18B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E05F-B77F-0948-827F-412BB428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1B39D-2BFB-D545-B695-E773A8F7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1E95D-E81C-7640-A06D-8BCBAD33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FC523-F242-2D45-8F59-215A3549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18835-8B65-3148-A295-A2E21802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3F33F-2AA0-494D-9497-9F5F026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9E0C9-47BF-9B44-8788-93157E1A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C740-35E6-7843-9EDE-4888AD5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87EA-E7E5-6A48-805D-011637B9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E426D-6F8B-784C-9EB9-DB8E0DF5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A153-DA8C-AB46-A8F4-0B996238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A3373-426C-1945-95B9-A26B615C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8AB58-F350-B14A-9F80-EADCA50F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1FE6-A92C-904E-8296-543F791F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622AC-8030-5B47-91E0-347E67EA0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7803-3DF6-7A43-B594-AEA363693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1362-FFA3-C747-9F20-AE067A6C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3EBEA-5241-C74B-A688-348A1A7F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4A31-9254-9B40-9E19-730E20F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F476E-8BB1-C24E-8669-D7D9CEA1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31E8-20AB-8840-9CD6-97548422B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503A-531B-454E-A567-06F295C8E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F5F8-301D-9449-A2E4-8F4C9B61F91B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0CB7-B548-DA48-823B-32151F68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139C-4935-0E44-B8BE-4B9FF746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752F-F774-9C4A-BC03-2034402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diagramData" Target="../diagrams/data5.xml"/><Relationship Id="rId21" Type="http://schemas.openxmlformats.org/officeDocument/2006/relationships/customXml" Target="../ink/ink7.xml"/><Relationship Id="rId7" Type="http://schemas.microsoft.com/office/2007/relationships/diagramDrawing" Target="../diagrams/drawing5.xml"/><Relationship Id="rId12" Type="http://schemas.openxmlformats.org/officeDocument/2006/relationships/image" Target="../media/image6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customXml" Target="../ink/ink2.xml"/><Relationship Id="rId24" Type="http://schemas.openxmlformats.org/officeDocument/2006/relationships/image" Target="../media/image12.png"/><Relationship Id="rId5" Type="http://schemas.openxmlformats.org/officeDocument/2006/relationships/diagramQuickStyle" Target="../diagrams/quickStyle5.xml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5.png"/><Relationship Id="rId19" Type="http://schemas.openxmlformats.org/officeDocument/2006/relationships/customXml" Target="../ink/ink6.xml"/><Relationship Id="rId4" Type="http://schemas.openxmlformats.org/officeDocument/2006/relationships/diagramLayout" Target="../diagrams/layout5.xml"/><Relationship Id="rId9" Type="http://schemas.openxmlformats.org/officeDocument/2006/relationships/customXml" Target="../ink/ink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2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DF2CFF-8DFD-2E4E-9D50-6C347443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358" y="1511124"/>
            <a:ext cx="7743835" cy="2387600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Fairness-aware Classifier</a:t>
            </a:r>
            <a:br>
              <a:rPr lang="en-US" sz="3800" b="1" dirty="0">
                <a:solidFill>
                  <a:srgbClr val="FFFFFF"/>
                </a:solidFill>
              </a:rPr>
            </a:br>
            <a:r>
              <a:rPr lang="en-US" sz="3800" b="1" dirty="0">
                <a:solidFill>
                  <a:srgbClr val="FFFFFF"/>
                </a:solidFill>
              </a:rPr>
              <a:t>with Prejudice Remover </a:t>
            </a:r>
            <a:r>
              <a:rPr lang="en-US" sz="3800" b="1" dirty="0" err="1">
                <a:solidFill>
                  <a:srgbClr val="FFFFFF"/>
                </a:solidFill>
              </a:rPr>
              <a:t>Regularizer</a:t>
            </a:r>
            <a:br>
              <a:rPr lang="en-US" sz="3800" dirty="0">
                <a:solidFill>
                  <a:srgbClr val="FFFFFF"/>
                </a:solidFill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E6EE94-F7C2-C144-B040-26F9727F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8421" y="4071121"/>
            <a:ext cx="6589707" cy="1329443"/>
          </a:xfrm>
        </p:spPr>
        <p:txBody>
          <a:bodyPr>
            <a:normAutofit/>
          </a:bodyPr>
          <a:lstStyle/>
          <a:p>
            <a:r>
              <a:rPr lang="en-US" sz="1000" b="1" dirty="0">
                <a:solidFill>
                  <a:srgbClr val="FFFFFF"/>
                </a:solidFill>
              </a:rPr>
              <a:t>Toshihiro </a:t>
            </a:r>
            <a:r>
              <a:rPr lang="en-US" sz="1000" b="1" dirty="0" err="1">
                <a:solidFill>
                  <a:srgbClr val="FFFFFF"/>
                </a:solidFill>
              </a:rPr>
              <a:t>Kamishima</a:t>
            </a:r>
            <a:r>
              <a:rPr lang="en-US" sz="1000" b="1" dirty="0">
                <a:solidFill>
                  <a:srgbClr val="FFFFFF"/>
                </a:solidFill>
              </a:rPr>
              <a:t>*, Shotaro </a:t>
            </a:r>
            <a:r>
              <a:rPr lang="en-US" sz="1000" b="1" dirty="0" err="1">
                <a:solidFill>
                  <a:srgbClr val="FFFFFF"/>
                </a:solidFill>
              </a:rPr>
              <a:t>Akaho</a:t>
            </a:r>
            <a:r>
              <a:rPr lang="en-US" sz="1000" b="1" dirty="0">
                <a:solidFill>
                  <a:srgbClr val="FFFFFF"/>
                </a:solidFill>
              </a:rPr>
              <a:t>*, Hideki </a:t>
            </a:r>
            <a:r>
              <a:rPr lang="en-US" sz="1000" b="1" dirty="0" err="1">
                <a:solidFill>
                  <a:srgbClr val="FFFFFF"/>
                </a:solidFill>
              </a:rPr>
              <a:t>Asoh</a:t>
            </a:r>
            <a:r>
              <a:rPr lang="en-US" sz="1000" b="1" dirty="0">
                <a:solidFill>
                  <a:srgbClr val="FFFFFF"/>
                </a:solidFill>
              </a:rPr>
              <a:t>*, and Jun Sakuma†</a:t>
            </a:r>
          </a:p>
          <a:p>
            <a:r>
              <a:rPr lang="en-US" sz="1000" dirty="0">
                <a:solidFill>
                  <a:srgbClr val="FFFFFF"/>
                </a:solidFill>
              </a:rPr>
              <a:t>*National Institute of Advanced Industrial Science and Technology (AIST), Japan</a:t>
            </a:r>
          </a:p>
          <a:p>
            <a:r>
              <a:rPr lang="en-US" sz="1000" dirty="0">
                <a:solidFill>
                  <a:srgbClr val="FFFFFF"/>
                </a:solidFill>
              </a:rPr>
              <a:t>†University of Tsukuba, Japan; and Japan Science and Technology Agency</a:t>
            </a:r>
          </a:p>
          <a:p>
            <a:r>
              <a:rPr lang="en-US" sz="1000" dirty="0">
                <a:solidFill>
                  <a:srgbClr val="FFFFFF"/>
                </a:solidFill>
              </a:rPr>
              <a:t>ECMLPKDD 2012 (22nd ECML and 15th PKDD Conference)</a:t>
            </a:r>
          </a:p>
          <a:p>
            <a:r>
              <a:rPr lang="en-US" sz="1000" dirty="0">
                <a:solidFill>
                  <a:srgbClr val="FFFFFF"/>
                </a:solidFill>
              </a:rPr>
              <a:t>@ Bristol, United Kingdom, Sep. 24-28, 2012</a:t>
            </a:r>
          </a:p>
          <a:p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1" name="Straight Connector 66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6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3" name="Freeform: Shape 7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7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7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Arc 76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A5658-1F28-984B-95F0-91042BB6B0F7}"/>
              </a:ext>
            </a:extLst>
          </p:cNvPr>
          <p:cNvSpPr/>
          <p:nvPr/>
        </p:nvSpPr>
        <p:spPr>
          <a:xfrm>
            <a:off x="7728228" y="6080617"/>
            <a:ext cx="6096000" cy="620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altLang="zh-CN" dirty="0">
                <a:solidFill>
                  <a:schemeClr val="tx2"/>
                </a:solidFill>
              </a:rPr>
              <a:t>Present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by: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Xuehan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Chen</a:t>
            </a:r>
          </a:p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altLang="zh-CN" dirty="0">
                <a:solidFill>
                  <a:schemeClr val="tx2"/>
                </a:solidFill>
              </a:rPr>
              <a:t>Date: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03/07/2021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C0367-AD62-6F4D-9503-6AAA9D1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27161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</a:rPr>
              <a:t>hree types of prejudices</a:t>
            </a:r>
            <a:br>
              <a:rPr lang="en-US" b="1" dirty="0"/>
            </a:b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FA6EE5F6-FA57-1642-ADBB-330F718400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4887066"/>
                  </p:ext>
                </p:extLst>
              </p:nvPr>
            </p:nvGraphicFramePr>
            <p:xfrm>
              <a:off x="838200" y="1828800"/>
              <a:ext cx="10515600" cy="435254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FA6EE5F6-FA57-1642-ADBB-330F718400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4887066"/>
                  </p:ext>
                </p:extLst>
              </p:nvPr>
            </p:nvGraphicFramePr>
            <p:xfrm>
              <a:off x="838200" y="1828800"/>
              <a:ext cx="10515600" cy="435254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A4510F-040B-6444-A7B6-72CE5003E3F7}"/>
              </a:ext>
            </a:extLst>
          </p:cNvPr>
          <p:cNvSpPr txBox="1"/>
          <p:nvPr/>
        </p:nvSpPr>
        <p:spPr>
          <a:xfrm>
            <a:off x="838200" y="1182469"/>
            <a:ext cx="1081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</a:t>
            </a:r>
            <a:r>
              <a:rPr lang="en-US" dirty="0"/>
              <a:t>ejudice : the statistical dependences of an objective variable or</a:t>
            </a:r>
            <a:r>
              <a:rPr lang="zh-CN" altLang="en-US" dirty="0"/>
              <a:t> </a:t>
            </a:r>
            <a:r>
              <a:rPr lang="en-US" dirty="0"/>
              <a:t>non-sensitive features on a sensitive feature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91D282-C259-A649-BC7D-7017D4214FD2}"/>
                  </a:ext>
                </a:extLst>
              </p14:cNvPr>
              <p14:cNvContentPartPr/>
              <p14:nvPr/>
            </p14:nvContentPartPr>
            <p14:xfrm>
              <a:off x="8668287" y="5081716"/>
              <a:ext cx="265680" cy="28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91D282-C259-A649-BC7D-7017D4214F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63967" y="5077396"/>
                <a:ext cx="274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FECF85-D743-CC49-8244-BF46E74A9F4B}"/>
                  </a:ext>
                </a:extLst>
              </p14:cNvPr>
              <p14:cNvContentPartPr/>
              <p14:nvPr/>
            </p14:nvContentPartPr>
            <p14:xfrm>
              <a:off x="5116527" y="4384756"/>
              <a:ext cx="7200" cy="177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FECF85-D743-CC49-8244-BF46E74A9F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2207" y="4380436"/>
                <a:ext cx="15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511BE2-5F8B-D340-9A03-FD9281910C37}"/>
                  </a:ext>
                </a:extLst>
              </p14:cNvPr>
              <p14:cNvContentPartPr/>
              <p14:nvPr/>
            </p14:nvContentPartPr>
            <p14:xfrm>
              <a:off x="1768167" y="4334716"/>
              <a:ext cx="13680" cy="170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511BE2-5F8B-D340-9A03-FD9281910C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3847" y="4330396"/>
                <a:ext cx="223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F57E0A-24FF-F144-9168-BCECE0AE6ED8}"/>
                  </a:ext>
                </a:extLst>
              </p14:cNvPr>
              <p14:cNvContentPartPr/>
              <p14:nvPr/>
            </p14:nvContentPartPr>
            <p14:xfrm>
              <a:off x="8864487" y="4713076"/>
              <a:ext cx="17280" cy="176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F57E0A-24FF-F144-9168-BCECE0AE6E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0167" y="4708756"/>
                <a:ext cx="25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C57F70-6871-504E-867A-774F87411047}"/>
                  </a:ext>
                </a:extLst>
              </p14:cNvPr>
              <p14:cNvContentPartPr/>
              <p14:nvPr/>
            </p14:nvContentPartPr>
            <p14:xfrm>
              <a:off x="10154727" y="4702636"/>
              <a:ext cx="360" cy="19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C57F70-6871-504E-867A-774F874110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50407" y="4698316"/>
                <a:ext cx="90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64A086-49C5-654B-A770-0B60777CC5EA}"/>
                  </a:ext>
                </a:extLst>
              </p14:cNvPr>
              <p14:cNvContentPartPr/>
              <p14:nvPr/>
            </p14:nvContentPartPr>
            <p14:xfrm>
              <a:off x="9128007" y="5525596"/>
              <a:ext cx="10440" cy="150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64A086-49C5-654B-A770-0B60777CC5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23687" y="5521276"/>
                <a:ext cx="19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F90CB3-B542-5B41-9D4D-1CD35092A17C}"/>
                  </a:ext>
                </a:extLst>
              </p14:cNvPr>
              <p14:cNvContentPartPr/>
              <p14:nvPr/>
            </p14:nvContentPartPr>
            <p14:xfrm>
              <a:off x="8792487" y="5105116"/>
              <a:ext cx="28800" cy="20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F90CB3-B542-5B41-9D4D-1CD35092A1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88167" y="5100796"/>
                <a:ext cx="3744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58185-3DD2-8B44-8F32-D1551A7ABA12}"/>
              </a:ext>
            </a:extLst>
          </p:cNvPr>
          <p:cNvGrpSpPr/>
          <p:nvPr/>
        </p:nvGrpSpPr>
        <p:grpSpPr>
          <a:xfrm>
            <a:off x="6208047" y="4780036"/>
            <a:ext cx="62280" cy="170640"/>
            <a:chOff x="6208047" y="4780036"/>
            <a:chExt cx="6228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4E23E1-1E4C-DF44-86C7-9287CBFB2796}"/>
                    </a:ext>
                  </a:extLst>
                </p14:cNvPr>
                <p14:cNvContentPartPr/>
                <p14:nvPr/>
              </p14:nvContentPartPr>
              <p14:xfrm>
                <a:off x="6208047" y="4780036"/>
                <a:ext cx="360" cy="170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4E23E1-1E4C-DF44-86C7-9287CBFB279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03727" y="4775716"/>
                  <a:ext cx="9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23C96F-829D-5444-8736-79C60288AA97}"/>
                    </a:ext>
                  </a:extLst>
                </p14:cNvPr>
                <p14:cNvContentPartPr/>
                <p14:nvPr/>
              </p14:nvContentPartPr>
              <p14:xfrm>
                <a:off x="6213087" y="4945636"/>
                <a:ext cx="5724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23C96F-829D-5444-8736-79C60288AA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767" y="4941316"/>
                  <a:ext cx="6588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92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23DA-A659-9443-923D-E50D066D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</a:rPr>
              <a:t>Prejudice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Index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(Indirect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Prejudice)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ECBA9-8293-2D4F-B0A5-3CCEA06F9D87}"/>
              </a:ext>
            </a:extLst>
          </p:cNvPr>
          <p:cNvSpPr txBox="1"/>
          <p:nvPr/>
        </p:nvSpPr>
        <p:spPr>
          <a:xfrm>
            <a:off x="838200" y="2108423"/>
            <a:ext cx="445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Prejudice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(PI):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81D7E-C0B3-664B-A1A5-C804E08A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28" y="1897130"/>
            <a:ext cx="4085621" cy="105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0D42F-8FF6-784D-8BF5-0852AC37E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0" y="4033771"/>
            <a:ext cx="28448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FEEF1-CB49-EC49-901E-F1779CF6A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244" y="1474335"/>
            <a:ext cx="3469026" cy="2286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751EB-6358-7F49-96FB-F1D42FF19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200" y="3930651"/>
            <a:ext cx="3581400" cy="93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59A78-E289-E048-AAEF-288341C83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152" y="5156654"/>
            <a:ext cx="4180731" cy="1255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BB7ADB-A805-1743-8A94-994910987686}"/>
              </a:ext>
            </a:extLst>
          </p:cNvPr>
          <p:cNvSpPr txBox="1"/>
          <p:nvPr/>
        </p:nvSpPr>
        <p:spPr>
          <a:xfrm>
            <a:off x="7950200" y="3513751"/>
            <a:ext cx="25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A46A9-BD64-FB4A-9CD9-FCA45AE2025C}"/>
              </a:ext>
            </a:extLst>
          </p:cNvPr>
          <p:cNvSpPr txBox="1"/>
          <p:nvPr/>
        </p:nvSpPr>
        <p:spPr>
          <a:xfrm>
            <a:off x="7950200" y="4870451"/>
            <a:ext cx="225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9B2AF-CE64-F242-BEAD-FB0CB5C0D239}"/>
              </a:ext>
            </a:extLst>
          </p:cNvPr>
          <p:cNvSpPr txBox="1"/>
          <p:nvPr/>
        </p:nvSpPr>
        <p:spPr>
          <a:xfrm>
            <a:off x="838200" y="4057080"/>
            <a:ext cx="235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Normalized</a:t>
            </a:r>
            <a:r>
              <a:rPr lang="zh-CN" altLang="en-US" dirty="0"/>
              <a:t> </a:t>
            </a:r>
            <a:r>
              <a:rPr lang="en-US" altLang="zh-CN" dirty="0"/>
              <a:t>Prejudice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(NPI):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5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C39E3-5A09-7A4F-9251-010C5CE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endParaRPr lang="en-US" sz="36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B5EA3E-76D4-4929-BB99-7C2613396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1" r="26787" b="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AABFA5-2CB8-724D-90AD-AFE5724F8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995979"/>
              </p:ext>
            </p:extLst>
          </p:nvPr>
        </p:nvGraphicFramePr>
        <p:xfrm>
          <a:off x="670705" y="832493"/>
          <a:ext cx="6891188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044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A307-28AB-E840-96AD-0E9D0AB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Outline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F2328E-084E-B546-85C6-DC144344D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115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EBDBE9E5-EAA0-3143-B050-9D025D06FE31}"/>
              </a:ext>
            </a:extLst>
          </p:cNvPr>
          <p:cNvSpPr/>
          <p:nvPr/>
        </p:nvSpPr>
        <p:spPr>
          <a:xfrm>
            <a:off x="3211033" y="3086100"/>
            <a:ext cx="842626" cy="385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C39E3-5A09-7A4F-9251-010C5CE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595"/>
            <a:ext cx="10515600" cy="85509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Logistic Regression</a:t>
            </a:r>
            <a:br>
              <a:rPr lang="en-US" sz="4000" b="1" dirty="0">
                <a:solidFill>
                  <a:schemeClr val="accent2"/>
                </a:solidFill>
              </a:rPr>
            </a:br>
            <a:r>
              <a:rPr lang="en-US" sz="4000" b="1" dirty="0">
                <a:solidFill>
                  <a:schemeClr val="accent2"/>
                </a:solidFill>
              </a:rPr>
              <a:t>with Prejudice Remover </a:t>
            </a:r>
            <a:r>
              <a:rPr lang="en-US" sz="4000" b="1" dirty="0" err="1">
                <a:solidFill>
                  <a:schemeClr val="accent2"/>
                </a:solidFill>
              </a:rPr>
              <a:t>Regularizer</a:t>
            </a:r>
            <a:br>
              <a:rPr lang="en-US" sz="2100" b="1" dirty="0"/>
            </a:br>
            <a:br>
              <a:rPr lang="en-US" sz="2100" b="1" dirty="0"/>
            </a:br>
            <a:endParaRPr lang="en-US" sz="2100" b="1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337A-E5BA-C441-8B07-C2838D69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5" y="2339588"/>
            <a:ext cx="9905723" cy="528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dd ability to adjust distribution of Y depending on the value of S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BA1361A-5617-604D-8BED-39C093A26A16}"/>
              </a:ext>
            </a:extLst>
          </p:cNvPr>
          <p:cNvSpPr/>
          <p:nvPr/>
        </p:nvSpPr>
        <p:spPr>
          <a:xfrm>
            <a:off x="838200" y="2114803"/>
            <a:ext cx="9875520" cy="82296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00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8230F-A6AF-9D48-BDA3-63456F57C1E1}"/>
              </a:ext>
            </a:extLst>
          </p:cNvPr>
          <p:cNvSpPr txBox="1"/>
          <p:nvPr/>
        </p:nvSpPr>
        <p:spPr>
          <a:xfrm>
            <a:off x="1310640" y="3185160"/>
            <a:ext cx="8747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Logistic</a:t>
            </a:r>
            <a:r>
              <a:rPr lang="zh-CN" altLang="en-US" sz="2400" dirty="0"/>
              <a:t> </a:t>
            </a:r>
            <a:r>
              <a:rPr lang="en-US" altLang="zh-CN" sz="24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Application:</a:t>
            </a:r>
            <a:r>
              <a:rPr lang="zh-CN" altLang="en-US" sz="2400" dirty="0"/>
              <a:t> </a:t>
            </a:r>
            <a:r>
              <a:rPr lang="en-US" sz="2400" dirty="0"/>
              <a:t>applied to any algorithms with probabilistic discriminative</a:t>
            </a:r>
          </a:p>
          <a:p>
            <a:r>
              <a:rPr lang="en-US" sz="2400" dirty="0"/>
              <a:t>models and are simple to implement.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7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809"/>
            <a:ext cx="10515600" cy="5878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 Indirect Prejudice </a:t>
            </a:r>
            <a:r>
              <a:rPr lang="en-US" b="1" dirty="0" err="1">
                <a:solidFill>
                  <a:schemeClr val="accent2"/>
                </a:solidFill>
              </a:rPr>
              <a:t>Conditon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430C3-2E9E-9F4D-AFB4-91BDB74053DE}"/>
              </a:ext>
            </a:extLst>
          </p:cNvPr>
          <p:cNvSpPr txBox="1"/>
          <p:nvPr/>
        </p:nvSpPr>
        <p:spPr>
          <a:xfrm>
            <a:off x="1105786" y="2034419"/>
            <a:ext cx="89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dd a constraint of a no-indirect-prejudice condition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7FBC2DB-B937-FF4B-A2E1-94C57F61A641}"/>
              </a:ext>
            </a:extLst>
          </p:cNvPr>
          <p:cNvSpPr/>
          <p:nvPr/>
        </p:nvSpPr>
        <p:spPr>
          <a:xfrm>
            <a:off x="838200" y="1928118"/>
            <a:ext cx="7157484" cy="690468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E845A-3E20-C54D-9F4D-F817D9DB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398620"/>
            <a:ext cx="7048500" cy="116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DA10A-9EBD-B847-A375-99ACABD2F820}"/>
              </a:ext>
            </a:extLst>
          </p:cNvPr>
          <p:cNvSpPr txBox="1"/>
          <p:nvPr/>
        </p:nvSpPr>
        <p:spPr>
          <a:xfrm>
            <a:off x="2286000" y="4835347"/>
            <a:ext cx="1637414" cy="17543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η</a:t>
            </a:r>
            <a:r>
              <a:rPr lang="el-GR" dirty="0"/>
              <a:t> : </a:t>
            </a:r>
            <a:r>
              <a:rPr lang="en-US" dirty="0"/>
              <a:t>fairness</a:t>
            </a:r>
          </a:p>
          <a:p>
            <a:r>
              <a:rPr lang="en-US" dirty="0"/>
              <a:t>parameter</a:t>
            </a:r>
          </a:p>
          <a:p>
            <a:r>
              <a:rPr lang="en-US" dirty="0"/>
              <a:t>the larger value</a:t>
            </a:r>
          </a:p>
          <a:p>
            <a:r>
              <a:rPr lang="en-US" dirty="0"/>
              <a:t>more enforces</a:t>
            </a:r>
          </a:p>
          <a:p>
            <a:r>
              <a:rPr lang="en-US" dirty="0"/>
              <a:t>the fairness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DAF9B-A297-B748-B6BB-4F7C55F81947}"/>
              </a:ext>
            </a:extLst>
          </p:cNvPr>
          <p:cNvSpPr txBox="1"/>
          <p:nvPr/>
        </p:nvSpPr>
        <p:spPr>
          <a:xfrm>
            <a:off x="5018568" y="5112345"/>
            <a:ext cx="370013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Prejudice Remover </a:t>
            </a:r>
            <a:r>
              <a:rPr lang="en-US" dirty="0" err="1">
                <a:solidFill>
                  <a:schemeClr val="accent2"/>
                </a:solidFill>
              </a:rPr>
              <a:t>Regularizer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/>
              <a:t>the smaller value</a:t>
            </a:r>
          </a:p>
          <a:p>
            <a:pPr algn="ctr"/>
            <a:r>
              <a:rPr lang="en-US" dirty="0"/>
              <a:t>more strongly constraints</a:t>
            </a:r>
          </a:p>
          <a:p>
            <a:pPr algn="ctr"/>
            <a:r>
              <a:rPr lang="en-US" dirty="0"/>
              <a:t>the independence between Y and 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F852A-7972-2847-9ED6-6497EFE292BE}"/>
              </a:ext>
            </a:extLst>
          </p:cNvPr>
          <p:cNvSpPr txBox="1"/>
          <p:nvPr/>
        </p:nvSpPr>
        <p:spPr>
          <a:xfrm>
            <a:off x="9813852" y="4361917"/>
            <a:ext cx="13928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regularizer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avoiding</a:t>
            </a:r>
          </a:p>
          <a:p>
            <a:r>
              <a:rPr lang="en-US" dirty="0"/>
              <a:t>over fitting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57642-20DA-154C-8C2C-795228023FF7}"/>
              </a:ext>
            </a:extLst>
          </p:cNvPr>
          <p:cNvSpPr txBox="1"/>
          <p:nvPr/>
        </p:nvSpPr>
        <p:spPr>
          <a:xfrm>
            <a:off x="7981649" y="2664293"/>
            <a:ext cx="16386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regularization</a:t>
            </a:r>
          </a:p>
          <a:p>
            <a:r>
              <a:rPr lang="en-US" dirty="0"/>
              <a:t>parameter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253F23-17C5-0642-9C2E-052D777E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85" y="4393059"/>
            <a:ext cx="3148838" cy="6904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3F1BFE-8B41-9D46-B47E-4A00178723B8}"/>
              </a:ext>
            </a:extLst>
          </p:cNvPr>
          <p:cNvSpPr txBox="1"/>
          <p:nvPr/>
        </p:nvSpPr>
        <p:spPr>
          <a:xfrm>
            <a:off x="5056862" y="2784405"/>
            <a:ext cx="16386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parameter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813BF6-D338-0945-B87A-E4719F7A8CAA}"/>
              </a:ext>
            </a:extLst>
          </p:cNvPr>
          <p:cNvCxnSpPr/>
          <p:nvPr/>
        </p:nvCxnSpPr>
        <p:spPr>
          <a:xfrm>
            <a:off x="5497033" y="3360541"/>
            <a:ext cx="0" cy="4291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3EAC44-4BCC-4E43-8C71-46D68FCC5828}"/>
              </a:ext>
            </a:extLst>
          </p:cNvPr>
          <p:cNvCxnSpPr/>
          <p:nvPr/>
        </p:nvCxnSpPr>
        <p:spPr>
          <a:xfrm flipH="1">
            <a:off x="7981649" y="3276118"/>
            <a:ext cx="1172984" cy="33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46ED32-6455-5942-B572-5BDDDDEFC4CC}"/>
              </a:ext>
            </a:extLst>
          </p:cNvPr>
          <p:cNvCxnSpPr/>
          <p:nvPr/>
        </p:nvCxnSpPr>
        <p:spPr>
          <a:xfrm flipV="1">
            <a:off x="2571750" y="4093535"/>
            <a:ext cx="3435645" cy="74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CA793E-6CF0-B142-8967-959553C317D3}"/>
              </a:ext>
            </a:extLst>
          </p:cNvPr>
          <p:cNvSpPr txBox="1"/>
          <p:nvPr/>
        </p:nvSpPr>
        <p:spPr>
          <a:xfrm>
            <a:off x="5963754" y="3695787"/>
            <a:ext cx="1492350" cy="545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1AAF2-FA46-8E49-B51D-E6CF02A67925}"/>
              </a:ext>
            </a:extLst>
          </p:cNvPr>
          <p:cNvSpPr txBox="1"/>
          <p:nvPr/>
        </p:nvSpPr>
        <p:spPr>
          <a:xfrm>
            <a:off x="5231219" y="4341715"/>
            <a:ext cx="3147237" cy="67685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585779-76D1-AA47-9AA5-8CB1B08389E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709929" y="4241112"/>
            <a:ext cx="0" cy="22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FD6123-18D5-5146-92C7-0CB8876A6EF6}"/>
              </a:ext>
            </a:extLst>
          </p:cNvPr>
          <p:cNvSpPr txBox="1"/>
          <p:nvPr/>
        </p:nvSpPr>
        <p:spPr>
          <a:xfrm>
            <a:off x="7697972" y="3587623"/>
            <a:ext cx="1562986" cy="77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1E1961-A853-2B42-B814-C4CDA0229A47}"/>
              </a:ext>
            </a:extLst>
          </p:cNvPr>
          <p:cNvCxnSpPr/>
          <p:nvPr/>
        </p:nvCxnSpPr>
        <p:spPr>
          <a:xfrm>
            <a:off x="9260958" y="4093535"/>
            <a:ext cx="552894" cy="29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D8E319-1292-0E45-92F8-B5851FAE0235}"/>
              </a:ext>
            </a:extLst>
          </p:cNvPr>
          <p:cNvSpPr txBox="1"/>
          <p:nvPr/>
        </p:nvSpPr>
        <p:spPr>
          <a:xfrm>
            <a:off x="2679405" y="3613024"/>
            <a:ext cx="3042481" cy="9539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92557A-3674-0640-99C2-BA91FC6EF99F}"/>
              </a:ext>
            </a:extLst>
          </p:cNvPr>
          <p:cNvCxnSpPr/>
          <p:nvPr/>
        </p:nvCxnSpPr>
        <p:spPr>
          <a:xfrm>
            <a:off x="2838893" y="3955312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5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809"/>
            <a:ext cx="10515600" cy="587879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Log-likelihood 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97E1D-A350-1B4C-9F9F-74B488DC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42" y="5673690"/>
            <a:ext cx="5041900" cy="90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C624F-9EE8-7246-B6DD-F8194936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42" y="4598897"/>
            <a:ext cx="6248400" cy="6604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5F8B97-69C9-5841-A73A-9A35EFF48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378" y="600746"/>
            <a:ext cx="4102100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D8434E-AB10-3747-8EB0-7FE65D0A3A6D}"/>
              </a:ext>
            </a:extLst>
          </p:cNvPr>
          <p:cNvSpPr txBox="1"/>
          <p:nvPr/>
        </p:nvSpPr>
        <p:spPr>
          <a:xfrm>
            <a:off x="6475228" y="730880"/>
            <a:ext cx="1307805" cy="6135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3C18C-213D-1447-B854-909EA7C3EB13}"/>
              </a:ext>
            </a:extLst>
          </p:cNvPr>
          <p:cNvSpPr txBox="1"/>
          <p:nvPr/>
        </p:nvSpPr>
        <p:spPr>
          <a:xfrm>
            <a:off x="4308206" y="5768215"/>
            <a:ext cx="1786270" cy="6110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331CB-BECE-5449-810F-E1A235F6FA71}"/>
                  </a:ext>
                </a:extLst>
              </p:cNvPr>
              <p:cNvSpPr txBox="1"/>
              <p:nvPr/>
            </p:nvSpPr>
            <p:spPr>
              <a:xfrm>
                <a:off x="1332641" y="3374484"/>
                <a:ext cx="711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)   	 </a:t>
                </a:r>
              </a:p>
              <a:p>
                <a:endParaRPr lang="en-US" b="0" i="1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</a:t>
                </a:r>
                <a:r>
                  <a:rPr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=0,</a:t>
                </a:r>
                <a:r>
                  <a:rPr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) )    </a:t>
                </a:r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331CB-BECE-5449-810F-E1A235F6F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41" y="3374484"/>
                <a:ext cx="7118631" cy="923330"/>
              </a:xfrm>
              <a:prstGeom prst="rect">
                <a:avLst/>
              </a:prstGeom>
              <a:blipFill>
                <a:blip r:embed="rId5"/>
                <a:stretch>
                  <a:fillRect l="-891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1EB17BC6-D1A1-B74D-9C42-64E1968A0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024" y="5658358"/>
            <a:ext cx="4826577" cy="8005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C986CBC-7B25-C44B-A43E-380E0BB4E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641" y="1928176"/>
            <a:ext cx="24511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4A1462-CBED-F243-8EDB-D7442477D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739" y="2205170"/>
            <a:ext cx="1875295" cy="68760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9F30096-D98D-9B47-A486-787D3D482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033" y="1826164"/>
            <a:ext cx="3378561" cy="20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161886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2"/>
                </a:solidFill>
              </a:rPr>
              <a:t>Prejudice Remover Regularizer</a:t>
            </a:r>
            <a:br>
              <a:rPr lang="en-US" b="1">
                <a:solidFill>
                  <a:schemeClr val="accent2"/>
                </a:solidFill>
              </a:rPr>
            </a:br>
            <a:br>
              <a:rPr lang="en-US" b="1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F8B97-69C9-5841-A73A-9A35EFF48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64" y="557551"/>
            <a:ext cx="4102100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D8434E-AB10-3747-8EB0-7FE65D0A3A6D}"/>
              </a:ext>
            </a:extLst>
          </p:cNvPr>
          <p:cNvSpPr txBox="1"/>
          <p:nvPr/>
        </p:nvSpPr>
        <p:spPr>
          <a:xfrm>
            <a:off x="8982816" y="642515"/>
            <a:ext cx="1189884" cy="6898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E9512-69E0-574D-A8AC-224BABB40EC1}"/>
              </a:ext>
            </a:extLst>
          </p:cNvPr>
          <p:cNvSpPr txBox="1"/>
          <p:nvPr/>
        </p:nvSpPr>
        <p:spPr>
          <a:xfrm>
            <a:off x="836676" y="1920060"/>
            <a:ext cx="711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no-indirect-prejudice condition = independence between Y and 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09D1-1998-704A-A826-280FE70B96C6}"/>
              </a:ext>
            </a:extLst>
          </p:cNvPr>
          <p:cNvSpPr txBox="1"/>
          <p:nvPr/>
        </p:nvSpPr>
        <p:spPr>
          <a:xfrm>
            <a:off x="-425553" y="2383502"/>
            <a:ext cx="963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Prejudice Remover </a:t>
            </a:r>
            <a:r>
              <a:rPr lang="en-US" dirty="0" err="1">
                <a:solidFill>
                  <a:schemeClr val="accent2"/>
                </a:solidFill>
              </a:rPr>
              <a:t>Regularizer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/>
              <a:t>mutual information between Y (objective variable) and S (sensitive feature)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6F37C-70BF-214B-9A2A-C08F8BAD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45" y="2954269"/>
            <a:ext cx="9423400" cy="1193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99FA7B-AADD-BB4A-9174-CA42B04D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87" y="5454003"/>
            <a:ext cx="542290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41565A-E4F8-374C-9C08-47BBCED7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560" y="4083840"/>
            <a:ext cx="2680716" cy="12234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A3B9E3-20F8-8845-82FA-C719C181A934}"/>
                  </a:ext>
                </a:extLst>
              </p:cNvPr>
              <p:cNvSpPr txBox="1"/>
              <p:nvPr/>
            </p:nvSpPr>
            <p:spPr>
              <a:xfrm>
                <a:off x="2073290" y="4228140"/>
                <a:ext cx="1244627" cy="693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A3B9E3-20F8-8845-82FA-C719C181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90" y="4228140"/>
                <a:ext cx="1244627" cy="693395"/>
              </a:xfrm>
              <a:prstGeom prst="rect">
                <a:avLst/>
              </a:prstGeom>
              <a:blipFill>
                <a:blip r:embed="rId6"/>
                <a:stretch>
                  <a:fillRect l="-62626" t="-143636" r="-2020" b="-1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34F316-45D9-0247-9720-5E28888B58E3}"/>
                  </a:ext>
                </a:extLst>
              </p:cNvPr>
              <p:cNvSpPr txBox="1"/>
              <p:nvPr/>
            </p:nvSpPr>
            <p:spPr>
              <a:xfrm>
                <a:off x="3363713" y="4228140"/>
                <a:ext cx="2690032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/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34F316-45D9-0247-9720-5E28888B5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3" y="4228140"/>
                <a:ext cx="2690032" cy="693395"/>
              </a:xfrm>
              <a:prstGeom prst="rect">
                <a:avLst/>
              </a:prstGeom>
              <a:blipFill>
                <a:blip r:embed="rId7"/>
                <a:stretch>
                  <a:fillRect l="-21596" t="-143636" r="-2817" b="-1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2BFA89-D50D-0C40-85C4-640482C9C606}"/>
                  </a:ext>
                </a:extLst>
              </p:cNvPr>
              <p:cNvSpPr/>
              <p:nvPr/>
            </p:nvSpPr>
            <p:spPr>
              <a:xfrm>
                <a:off x="3317917" y="5000416"/>
                <a:ext cx="3412344" cy="785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/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2BFA89-D50D-0C40-85C4-640482C9C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17" y="5000416"/>
                <a:ext cx="3412344" cy="785728"/>
              </a:xfrm>
              <a:prstGeom prst="rect">
                <a:avLst/>
              </a:prstGeom>
              <a:blipFill>
                <a:blip r:embed="rId8"/>
                <a:stretch>
                  <a:fillRect l="-13383" t="-117460" b="-16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78D00F-AC15-B746-9753-A55CC05C585C}"/>
                  </a:ext>
                </a:extLst>
              </p:cNvPr>
              <p:cNvSpPr/>
              <p:nvPr/>
            </p:nvSpPr>
            <p:spPr>
              <a:xfrm>
                <a:off x="3317917" y="5778009"/>
                <a:ext cx="3087577" cy="785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/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78D00F-AC15-B746-9753-A55CC05C5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17" y="5778009"/>
                <a:ext cx="3087577" cy="785728"/>
              </a:xfrm>
              <a:prstGeom prst="rect">
                <a:avLst/>
              </a:prstGeom>
              <a:blipFill>
                <a:blip r:embed="rId9"/>
                <a:stretch>
                  <a:fillRect l="-16393" t="-120968" b="-1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33E6400-0B7E-404D-9527-534F7DE90FE9}"/>
              </a:ext>
            </a:extLst>
          </p:cNvPr>
          <p:cNvSpPr txBox="1"/>
          <p:nvPr/>
        </p:nvSpPr>
        <p:spPr>
          <a:xfrm>
            <a:off x="6858000" y="5591109"/>
            <a:ext cx="4904509" cy="11097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2B983A-E180-D844-886C-1F00A5FD769C}"/>
                  </a:ext>
                </a:extLst>
              </p:cNvPr>
              <p:cNvSpPr txBox="1"/>
              <p:nvPr/>
            </p:nvSpPr>
            <p:spPr>
              <a:xfrm>
                <a:off x="669036" y="5593343"/>
                <a:ext cx="2212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Y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S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|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X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2B983A-E180-D844-886C-1F00A5FD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5593343"/>
                <a:ext cx="2212709" cy="369332"/>
              </a:xfrm>
              <a:prstGeom prst="rect">
                <a:avLst/>
              </a:prstGeom>
              <a:blipFill>
                <a:blip r:embed="rId10"/>
                <a:stretch>
                  <a:fillRect l="-227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4BEA3398-12EB-AD44-B41F-C13CF72E8C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464" y="5221777"/>
            <a:ext cx="288836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161886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Prejudice Remover </a:t>
            </a:r>
            <a:r>
              <a:rPr lang="en-US" b="1" dirty="0" err="1">
                <a:solidFill>
                  <a:schemeClr val="accent2"/>
                </a:solidFill>
              </a:rPr>
              <a:t>Regularizer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F8B97-69C9-5841-A73A-9A35EFF48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64" y="557551"/>
            <a:ext cx="4102100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D8434E-AB10-3747-8EB0-7FE65D0A3A6D}"/>
              </a:ext>
            </a:extLst>
          </p:cNvPr>
          <p:cNvSpPr txBox="1"/>
          <p:nvPr/>
        </p:nvSpPr>
        <p:spPr>
          <a:xfrm>
            <a:off x="8982816" y="642515"/>
            <a:ext cx="1189884" cy="6898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99FA7B-AADD-BB4A-9174-CA42B04D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6" y="1740144"/>
            <a:ext cx="5422900" cy="1257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5DEAC1-9C72-EA43-8A6A-C37FC2A64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02" y="3265523"/>
            <a:ext cx="5346700" cy="1231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A51E34-7C98-FD48-A68B-E475BBEE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202" y="4817464"/>
            <a:ext cx="4495800" cy="1104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9D1D12-7562-1943-9E13-168F815A2633}"/>
              </a:ext>
            </a:extLst>
          </p:cNvPr>
          <p:cNvSpPr txBox="1"/>
          <p:nvPr/>
        </p:nvSpPr>
        <p:spPr>
          <a:xfrm>
            <a:off x="7642078" y="2140765"/>
            <a:ext cx="363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 over X and S</a:t>
            </a:r>
          </a:p>
          <a:p>
            <a:r>
              <a:rPr lang="en-US" dirty="0"/>
              <a:t>is replaced with</a:t>
            </a:r>
          </a:p>
          <a:p>
            <a:r>
              <a:rPr lang="en-US" dirty="0"/>
              <a:t>the summation over samples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0A251-93CC-8640-8AA4-7BB0F7DECB1F}"/>
              </a:ext>
            </a:extLst>
          </p:cNvPr>
          <p:cNvSpPr txBox="1"/>
          <p:nvPr/>
        </p:nvSpPr>
        <p:spPr>
          <a:xfrm>
            <a:off x="836676" y="3049868"/>
            <a:ext cx="67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distribution can be derived by marginalizing over X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68BD0-D1D1-DC4B-BAD5-1E1C497EBC32}"/>
              </a:ext>
            </a:extLst>
          </p:cNvPr>
          <p:cNvSpPr txBox="1"/>
          <p:nvPr/>
        </p:nvSpPr>
        <p:spPr>
          <a:xfrm>
            <a:off x="4582630" y="1947802"/>
            <a:ext cx="1063257" cy="3859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8CC405-1F39-9E4F-AA15-46BBCC9D7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68" y="3499894"/>
            <a:ext cx="4851916" cy="9568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7B20BD-E4F2-BA4A-AB95-2C50CBB81381}"/>
              </a:ext>
            </a:extLst>
          </p:cNvPr>
          <p:cNvSpPr/>
          <p:nvPr/>
        </p:nvSpPr>
        <p:spPr>
          <a:xfrm>
            <a:off x="1352166" y="4456768"/>
            <a:ext cx="370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But this is computationally heavy...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23A6F-7D55-A84A-BB96-27579B6C479E}"/>
              </a:ext>
            </a:extLst>
          </p:cNvPr>
          <p:cNvSpPr txBox="1"/>
          <p:nvPr/>
        </p:nvSpPr>
        <p:spPr>
          <a:xfrm>
            <a:off x="836676" y="3499894"/>
            <a:ext cx="4972308" cy="9568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BB8AC9-62FB-8E4F-800D-BDA046D953B9}"/>
              </a:ext>
            </a:extLst>
          </p:cNvPr>
          <p:cNvSpPr/>
          <p:nvPr/>
        </p:nvSpPr>
        <p:spPr>
          <a:xfrm>
            <a:off x="595738" y="4857461"/>
            <a:ext cx="7134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00FF"/>
                </a:solidFill>
                <a:effectLst/>
                <a:latin typeface="Helvetica" pitchFamily="2" charset="0"/>
              </a:rPr>
              <a:t>approximate by the sample mean over X for each pair of y and 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797F9F-CA16-2347-81AB-FB4317418C07}"/>
              </a:ext>
            </a:extLst>
          </p:cNvPr>
          <p:cNvSpPr/>
          <p:nvPr/>
        </p:nvSpPr>
        <p:spPr>
          <a:xfrm>
            <a:off x="704104" y="6132119"/>
            <a:ext cx="8631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Limitation: This technique is applicable</a:t>
            </a:r>
            <a:r>
              <a:rPr lang="en-US" altLang="zh-CN" dirty="0">
                <a:effectLst/>
                <a:latin typeface="Helvetica" pitchFamily="2" charset="0"/>
              </a:rPr>
              <a:t>,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only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if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both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Y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and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S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are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discrete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258"/>
            <a:ext cx="10515600" cy="1194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L2 </a:t>
            </a:r>
            <a:r>
              <a:rPr lang="en-US" b="1" dirty="0" err="1">
                <a:solidFill>
                  <a:schemeClr val="accent2"/>
                </a:solidFill>
              </a:rPr>
              <a:t>regularizer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F8B97-69C9-5841-A73A-9A35EFF4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93" y="650832"/>
            <a:ext cx="4102100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D8434E-AB10-3747-8EB0-7FE65D0A3A6D}"/>
              </a:ext>
            </a:extLst>
          </p:cNvPr>
          <p:cNvSpPr txBox="1"/>
          <p:nvPr/>
        </p:nvSpPr>
        <p:spPr>
          <a:xfrm>
            <a:off x="8580475" y="720758"/>
            <a:ext cx="988827" cy="69207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7B739-C5A4-4D4C-8695-A8CFB5D5D617}"/>
              </a:ext>
            </a:extLst>
          </p:cNvPr>
          <p:cNvSpPr/>
          <p:nvPr/>
        </p:nvSpPr>
        <p:spPr>
          <a:xfrm>
            <a:off x="838200" y="2060760"/>
            <a:ext cx="1043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02124"/>
                </a:solidFill>
                <a:effectLst/>
                <a:latin typeface="Roboto"/>
              </a:rPr>
              <a:t>L</a:t>
            </a:r>
            <a:r>
              <a:rPr lang="en-US" b="1" i="1" baseline="-25000" dirty="0">
                <a:solidFill>
                  <a:srgbClr val="202124"/>
                </a:solidFill>
                <a:effectLst/>
                <a:latin typeface="Roboto"/>
              </a:rPr>
              <a:t>2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 regularization</a:t>
            </a:r>
            <a:r>
              <a:rPr lang="en-US" altLang="zh-CN" dirty="0">
                <a:solidFill>
                  <a:srgbClr val="202124"/>
                </a:solidFill>
                <a:latin typeface="Roboto"/>
              </a:rPr>
              <a:t>:</a:t>
            </a:r>
            <a:r>
              <a:rPr lang="zh-CN" altLang="en-US" dirty="0">
                <a:solidFill>
                  <a:srgbClr val="202124"/>
                </a:solidFill>
                <a:latin typeface="Roboto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sum of the squares of all the feature weights: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BCFA-BFF9-3D48-8C99-FE8C8E279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368" y="2795191"/>
            <a:ext cx="6267450" cy="7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8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A307-28AB-E840-96AD-0E9D0AB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Outline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F2328E-084E-B546-85C6-DC144344D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54394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30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258"/>
            <a:ext cx="10515600" cy="11943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Calders-Verwer’s</a:t>
            </a:r>
            <a:r>
              <a:rPr lang="en-US" b="1" dirty="0">
                <a:solidFill>
                  <a:schemeClr val="accent2"/>
                </a:solidFill>
              </a:rPr>
              <a:t> 2 Naïve Bayes</a:t>
            </a:r>
            <a:br>
              <a:rPr lang="en-US" b="1" dirty="0"/>
            </a:b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C351DA-D686-5849-8181-83D23FBDA4BB}"/>
              </a:ext>
            </a:extLst>
          </p:cNvPr>
          <p:cNvSpPr/>
          <p:nvPr/>
        </p:nvSpPr>
        <p:spPr>
          <a:xfrm>
            <a:off x="2194560" y="2926080"/>
            <a:ext cx="615142" cy="615142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</a:rPr>
              <a:t>Y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D38025-27B4-6846-B355-9D5A0DE3D198}"/>
              </a:ext>
            </a:extLst>
          </p:cNvPr>
          <p:cNvSpPr/>
          <p:nvPr/>
        </p:nvSpPr>
        <p:spPr>
          <a:xfrm>
            <a:off x="1413718" y="4221249"/>
            <a:ext cx="615142" cy="615142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</a:rPr>
              <a:t>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38A894-7F56-5244-87CC-0D671FE7D285}"/>
              </a:ext>
            </a:extLst>
          </p:cNvPr>
          <p:cNvSpPr/>
          <p:nvPr/>
        </p:nvSpPr>
        <p:spPr>
          <a:xfrm>
            <a:off x="2827436" y="4218179"/>
            <a:ext cx="615142" cy="615142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</a:rPr>
              <a:t>X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14C30-803A-D748-B236-8BCAD4555202}"/>
              </a:ext>
            </a:extLst>
          </p:cNvPr>
          <p:cNvSpPr/>
          <p:nvPr/>
        </p:nvSpPr>
        <p:spPr>
          <a:xfrm>
            <a:off x="8735060" y="2831447"/>
            <a:ext cx="615142" cy="615142"/>
          </a:xfrm>
          <a:prstGeom prst="ellips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</a:rPr>
              <a:t>Y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67FBB4-DEED-6140-9A92-8F847E489D92}"/>
              </a:ext>
            </a:extLst>
          </p:cNvPr>
          <p:cNvSpPr/>
          <p:nvPr/>
        </p:nvSpPr>
        <p:spPr>
          <a:xfrm>
            <a:off x="9427764" y="4218179"/>
            <a:ext cx="615142" cy="615142"/>
          </a:xfrm>
          <a:prstGeom prst="ellips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F2728D-66F3-0449-8BCD-E0200BE03313}"/>
              </a:ext>
            </a:extLst>
          </p:cNvPr>
          <p:cNvSpPr/>
          <p:nvPr/>
        </p:nvSpPr>
        <p:spPr>
          <a:xfrm>
            <a:off x="7896860" y="4218179"/>
            <a:ext cx="615142" cy="615142"/>
          </a:xfrm>
          <a:prstGeom prst="ellipse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</a:rPr>
              <a:t>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B635D9-4140-C646-862C-A64B6AD95EDF}"/>
              </a:ext>
            </a:extLst>
          </p:cNvPr>
          <p:cNvCxnSpPr>
            <a:stCxn id="6" idx="3"/>
            <a:endCxn id="23" idx="0"/>
          </p:cNvCxnSpPr>
          <p:nvPr/>
        </p:nvCxnSpPr>
        <p:spPr>
          <a:xfrm flipH="1">
            <a:off x="1721289" y="3451137"/>
            <a:ext cx="563356" cy="7701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0722A-00BD-F745-898D-645AD0DD9169}"/>
              </a:ext>
            </a:extLst>
          </p:cNvPr>
          <p:cNvCxnSpPr>
            <a:stCxn id="6" idx="5"/>
            <a:endCxn id="24" idx="0"/>
          </p:cNvCxnSpPr>
          <p:nvPr/>
        </p:nvCxnSpPr>
        <p:spPr>
          <a:xfrm>
            <a:off x="2719617" y="3451137"/>
            <a:ext cx="415390" cy="7670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F44FF3-B4A7-2B4D-80FD-495678AE3C45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8512002" y="4525750"/>
            <a:ext cx="915762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EC0EF7-4777-8D49-BD8D-253670A8F1EB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9260117" y="3356504"/>
            <a:ext cx="475218" cy="86167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6FF7A2-0C37-0847-9491-E15AC1890D46}"/>
              </a:ext>
            </a:extLst>
          </p:cNvPr>
          <p:cNvCxnSpPr>
            <a:stCxn id="27" idx="0"/>
            <a:endCxn id="25" idx="3"/>
          </p:cNvCxnSpPr>
          <p:nvPr/>
        </p:nvCxnSpPr>
        <p:spPr>
          <a:xfrm flipV="1">
            <a:off x="8204431" y="3356504"/>
            <a:ext cx="620714" cy="861675"/>
          </a:xfrm>
          <a:prstGeom prst="straightConnector1">
            <a:avLst/>
          </a:prstGeom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AE65490-DECE-154C-8F4D-8D3C8C9DE6E3}"/>
              </a:ext>
            </a:extLst>
          </p:cNvPr>
          <p:cNvSpPr/>
          <p:nvPr/>
        </p:nvSpPr>
        <p:spPr>
          <a:xfrm>
            <a:off x="7744460" y="1847427"/>
            <a:ext cx="284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Helvetica" pitchFamily="2" charset="0"/>
              </a:rPr>
              <a:t>Calders-Verwer</a:t>
            </a:r>
            <a:r>
              <a:rPr lang="en-US" dirty="0">
                <a:effectLst/>
                <a:latin typeface="Helvetica" pitchFamily="2" charset="0"/>
              </a:rPr>
              <a:t> Two</a:t>
            </a:r>
          </a:p>
          <a:p>
            <a:r>
              <a:rPr lang="en-US" dirty="0">
                <a:effectLst/>
                <a:latin typeface="Helvetica" pitchFamily="2" charset="0"/>
              </a:rPr>
              <a:t>Naïve Bayes (CV2NB)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31018D-618E-5E47-90C4-20A0FBA49702}"/>
              </a:ext>
            </a:extLst>
          </p:cNvPr>
          <p:cNvSpPr txBox="1"/>
          <p:nvPr/>
        </p:nvSpPr>
        <p:spPr>
          <a:xfrm>
            <a:off x="1651993" y="1892579"/>
            <a:ext cx="170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</a:t>
            </a:r>
          </a:p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A93A08-74CD-9F49-BB36-749002A96ADB}"/>
              </a:ext>
            </a:extLst>
          </p:cNvPr>
          <p:cNvSpPr/>
          <p:nvPr/>
        </p:nvSpPr>
        <p:spPr>
          <a:xfrm>
            <a:off x="7543800" y="48983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non-sensitive features X are</a:t>
            </a:r>
          </a:p>
          <a:p>
            <a:r>
              <a:rPr lang="en-US" dirty="0">
                <a:effectLst/>
                <a:latin typeface="Helvetica" pitchFamily="2" charset="0"/>
              </a:rPr>
              <a:t>mutually conditionally</a:t>
            </a:r>
          </a:p>
          <a:p>
            <a:r>
              <a:rPr lang="en-US" dirty="0">
                <a:effectLst/>
                <a:latin typeface="Helvetica" pitchFamily="2" charset="0"/>
              </a:rPr>
              <a:t>independent given Y and 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A0A1FB-A56C-6345-A930-69900CB14B45}"/>
              </a:ext>
            </a:extLst>
          </p:cNvPr>
          <p:cNvSpPr/>
          <p:nvPr/>
        </p:nvSpPr>
        <p:spPr>
          <a:xfrm>
            <a:off x="1268004" y="5130406"/>
            <a:ext cx="2903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S and X are conditionally</a:t>
            </a:r>
          </a:p>
          <a:p>
            <a:r>
              <a:rPr lang="en-US" dirty="0">
                <a:effectLst/>
                <a:latin typeface="Helvetica" pitchFamily="2" charset="0"/>
              </a:rPr>
              <a:t>independent given Y</a:t>
            </a:r>
          </a:p>
        </p:txBody>
      </p:sp>
    </p:spTree>
    <p:extLst>
      <p:ext uri="{BB962C8B-B14F-4D97-AF65-F5344CB8AC3E}">
        <p14:creationId xmlns:p14="http://schemas.microsoft.com/office/powerpoint/2010/main" val="217612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258"/>
            <a:ext cx="10515600" cy="11943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Calders-Verwer’s</a:t>
            </a:r>
            <a:r>
              <a:rPr lang="en-US" b="1" dirty="0">
                <a:solidFill>
                  <a:schemeClr val="accent2"/>
                </a:solidFill>
              </a:rPr>
              <a:t> 2 Naïve Bayes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E0FBE-D236-3444-AEA5-9A027BB9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565400"/>
            <a:ext cx="46101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B56114-67C8-2940-8E09-4CC9E45B7507}"/>
              </a:ext>
            </a:extLst>
          </p:cNvPr>
          <p:cNvSpPr/>
          <p:nvPr/>
        </p:nvSpPr>
        <p:spPr>
          <a:xfrm>
            <a:off x="669036" y="1998758"/>
            <a:ext cx="1068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It is as if two naïve Bayes classifiers are learned depending on each value of the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sensitive feature</a:t>
            </a:r>
            <a:endParaRPr lang="en-US" dirty="0">
              <a:solidFill>
                <a:srgbClr val="3300FF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481A7-0EC7-AA45-AE6F-ACDF69E3BFFE}"/>
              </a:ext>
            </a:extLst>
          </p:cNvPr>
          <p:cNvSpPr/>
          <p:nvPr/>
        </p:nvSpPr>
        <p:spPr>
          <a:xfrm>
            <a:off x="1016000" y="3806689"/>
            <a:ext cx="7861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while </a:t>
            </a:r>
            <a:r>
              <a:rPr lang="en-US" dirty="0" err="1">
                <a:effectLst/>
                <a:latin typeface="Helvetica" pitchFamily="2" charset="0"/>
              </a:rPr>
              <a:t>CVscore</a:t>
            </a:r>
            <a:r>
              <a:rPr lang="en-US" dirty="0">
                <a:effectLst/>
                <a:latin typeface="Helvetica" pitchFamily="2" charset="0"/>
              </a:rPr>
              <a:t> &gt; 0</a:t>
            </a:r>
          </a:p>
          <a:p>
            <a:r>
              <a:rPr lang="en-US" dirty="0">
                <a:effectLst/>
                <a:latin typeface="Helvetica" pitchFamily="2" charset="0"/>
              </a:rPr>
              <a:t>	if # of data classified as “1” &lt; # of “1” samples in original data then</a:t>
            </a:r>
          </a:p>
          <a:p>
            <a:r>
              <a:rPr lang="en-US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       </a:t>
            </a:r>
            <a:r>
              <a:rPr lang="en-US" dirty="0">
                <a:effectLst/>
                <a:latin typeface="Helvetica" pitchFamily="2" charset="0"/>
              </a:rPr>
              <a:t>increase M[Y=+, S=-], decrease M[Y=-, S=-]</a:t>
            </a:r>
          </a:p>
          <a:p>
            <a:r>
              <a:rPr lang="en-US" dirty="0">
                <a:effectLst/>
                <a:latin typeface="Helvetica" pitchFamily="2" charset="0"/>
              </a:rPr>
              <a:t>	else</a:t>
            </a:r>
          </a:p>
          <a:p>
            <a:r>
              <a:rPr lang="en-US" dirty="0">
                <a:effectLst/>
                <a:latin typeface="Helvetica" pitchFamily="2" charset="0"/>
              </a:rPr>
              <a:t>	</a:t>
            </a:r>
            <a:r>
              <a:rPr lang="zh-CN" altLang="en-US" dirty="0">
                <a:effectLst/>
                <a:latin typeface="Helvetica" pitchFamily="2" charset="0"/>
              </a:rPr>
              <a:t>       </a:t>
            </a:r>
            <a:r>
              <a:rPr lang="en-US" altLang="zh-CN" dirty="0">
                <a:latin typeface="Helvetica" pitchFamily="2" charset="0"/>
              </a:rPr>
              <a:t>i</a:t>
            </a:r>
            <a:r>
              <a:rPr lang="en-US" dirty="0">
                <a:effectLst/>
                <a:latin typeface="Helvetica" pitchFamily="2" charset="0"/>
              </a:rPr>
              <a:t>ncrease M[Y=-, S=+], decrease M[Y=+, S=+]</a:t>
            </a:r>
          </a:p>
          <a:p>
            <a:r>
              <a:rPr lang="en-US" dirty="0">
                <a:effectLst/>
                <a:latin typeface="Helvetica" pitchFamily="2" charset="0"/>
              </a:rPr>
              <a:t>	reclassify samples using updated model M[Y, 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EAAEC-D722-9243-BBB3-8C3EAE00CBEF}"/>
              </a:ext>
            </a:extLst>
          </p:cNvPr>
          <p:cNvSpPr txBox="1"/>
          <p:nvPr/>
        </p:nvSpPr>
        <p:spPr>
          <a:xfrm>
            <a:off x="4610100" y="5938704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CV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63FE9-0EA5-B244-B190-39F6C70AF7A6}"/>
              </a:ext>
            </a:extLst>
          </p:cNvPr>
          <p:cNvSpPr txBox="1"/>
          <p:nvPr/>
        </p:nvSpPr>
        <p:spPr>
          <a:xfrm>
            <a:off x="2387600" y="4424458"/>
            <a:ext cx="46609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64C3F-440C-5847-A6A2-8D1315406043}"/>
              </a:ext>
            </a:extLst>
          </p:cNvPr>
          <p:cNvSpPr txBox="1"/>
          <p:nvPr/>
        </p:nvSpPr>
        <p:spPr>
          <a:xfrm>
            <a:off x="2383555" y="4917410"/>
            <a:ext cx="46609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994142-5129-9943-AFAB-D6BFA5F65F6F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7044455" y="5102076"/>
            <a:ext cx="1489945" cy="83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CB4C1-51B4-3047-8667-26FE67B5FBB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7048500" y="4609124"/>
            <a:ext cx="1574800" cy="13295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0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A307-28AB-E840-96AD-0E9D0AB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Outline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F2328E-084E-B546-85C6-DC144344D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5775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D9338120-7A71-204B-AEF9-9C8B54546373}"/>
              </a:ext>
            </a:extLst>
          </p:cNvPr>
          <p:cNvSpPr/>
          <p:nvPr/>
        </p:nvSpPr>
        <p:spPr>
          <a:xfrm>
            <a:off x="3183601" y="3851644"/>
            <a:ext cx="842626" cy="385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C39E3-5A09-7A4F-9251-010C5CE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656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Experiments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337A-E5BA-C441-8B07-C2838D69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</a:rPr>
              <a:t>Calders</a:t>
            </a:r>
            <a:r>
              <a:rPr lang="en-US" b="1" dirty="0">
                <a:solidFill>
                  <a:schemeClr val="accent2"/>
                </a:solidFill>
              </a:rPr>
              <a:t> &amp; </a:t>
            </a:r>
            <a:r>
              <a:rPr lang="en-US" b="1" dirty="0" err="1">
                <a:solidFill>
                  <a:schemeClr val="accent2"/>
                </a:solidFill>
              </a:rPr>
              <a:t>Verwer’s</a:t>
            </a:r>
            <a:r>
              <a:rPr lang="en-US" b="1" dirty="0">
                <a:solidFill>
                  <a:schemeClr val="accent2"/>
                </a:solidFill>
              </a:rPr>
              <a:t> Test Data</a:t>
            </a:r>
          </a:p>
          <a:p>
            <a:r>
              <a:rPr lang="en-US" dirty="0"/>
              <a:t>Adult / Census Income @ UCI Repository</a:t>
            </a:r>
          </a:p>
          <a:p>
            <a:r>
              <a:rPr lang="en-US" dirty="0"/>
              <a:t>Y : a class representing whether subject’s income is High or Low</a:t>
            </a:r>
          </a:p>
          <a:p>
            <a:r>
              <a:rPr lang="en-US" dirty="0"/>
              <a:t>S : a sensitive feature representing whether subject’s gender</a:t>
            </a:r>
          </a:p>
          <a:p>
            <a:r>
              <a:rPr lang="en-US" dirty="0"/>
              <a:t>X : non-sensitive features, all features are discretized, and 1-of-K</a:t>
            </a:r>
            <a:r>
              <a:rPr lang="zh-CN" altLang="en-US" dirty="0"/>
              <a:t> </a:t>
            </a:r>
            <a:r>
              <a:rPr lang="en-US" dirty="0"/>
              <a:t>representation is used for logistic regression</a:t>
            </a:r>
          </a:p>
          <a:p>
            <a:r>
              <a:rPr lang="en-US" dirty="0"/>
              <a:t># of samples : 16281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Methods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err="1"/>
              <a:t>LRns</a:t>
            </a:r>
            <a:r>
              <a:rPr lang="en-US" dirty="0"/>
              <a:t> : logistic regression without sensitive features</a:t>
            </a:r>
          </a:p>
          <a:p>
            <a:r>
              <a:rPr lang="en-US" dirty="0" err="1"/>
              <a:t>NBns</a:t>
            </a:r>
            <a:r>
              <a:rPr lang="en-US" dirty="0"/>
              <a:t> : naïve Bayes without sensitive features</a:t>
            </a:r>
          </a:p>
          <a:p>
            <a:r>
              <a:rPr lang="en-US" dirty="0"/>
              <a:t>PR : our logistic regression with prejudice remover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CV2NB : </a:t>
            </a:r>
            <a:r>
              <a:rPr lang="en-US" dirty="0" err="1"/>
              <a:t>Calders-Verwer’s</a:t>
            </a:r>
            <a:r>
              <a:rPr lang="en-US" dirty="0"/>
              <a:t> two-naïve-Bayes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D9973-0D97-B540-BBE3-E5465D2FEDB8}"/>
              </a:ext>
            </a:extLst>
          </p:cNvPr>
          <p:cNvSpPr txBox="1"/>
          <p:nvPr/>
        </p:nvSpPr>
        <p:spPr>
          <a:xfrm>
            <a:off x="8005064" y="4055364"/>
            <a:ext cx="351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Other Conditions</a:t>
            </a:r>
          </a:p>
          <a:p>
            <a:r>
              <a:rPr lang="en-US" dirty="0"/>
              <a:t>L2 regularization parameter </a:t>
            </a:r>
            <a:r>
              <a:rPr lang="el-GR" dirty="0"/>
              <a:t>λ = 1</a:t>
            </a:r>
          </a:p>
          <a:p>
            <a:r>
              <a:rPr lang="en-US" dirty="0"/>
              <a:t>five-fold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4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C39E3-5A09-7A4F-9251-010C5CE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19"/>
            <a:ext cx="10515600" cy="16501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Evaluation Measure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337A-E5BA-C441-8B07-C2838D69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26314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b="1" dirty="0">
                <a:solidFill>
                  <a:schemeClr val="accent2"/>
                </a:solidFill>
              </a:rPr>
              <a:t>Accuracy</a:t>
            </a:r>
          </a:p>
          <a:p>
            <a:r>
              <a:rPr lang="en-US" sz="5100" dirty="0"/>
              <a:t>How correct are predicted classes?</a:t>
            </a:r>
          </a:p>
          <a:p>
            <a:r>
              <a:rPr lang="en-US" sz="5100" dirty="0"/>
              <a:t>the ratio of correctly classified sample</a:t>
            </a: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5100" b="1" dirty="0">
                <a:solidFill>
                  <a:schemeClr val="accent2"/>
                </a:solidFill>
              </a:rPr>
              <a:t>NMI (normalized mutual information)</a:t>
            </a:r>
          </a:p>
          <a:p>
            <a:r>
              <a:rPr lang="en-US" sz="5100" dirty="0"/>
              <a:t>How fair are predicted classes?</a:t>
            </a:r>
          </a:p>
          <a:p>
            <a:r>
              <a:rPr lang="en-US" sz="5100" dirty="0"/>
              <a:t>mutual information between a predicted class and a sensitive</a:t>
            </a:r>
            <a:r>
              <a:rPr lang="zh-CN" altLang="en-US" sz="5100" dirty="0"/>
              <a:t> </a:t>
            </a:r>
            <a:r>
              <a:rPr lang="en-US" sz="5100" dirty="0"/>
              <a:t>feature, and it is normalized into the range [0, 1]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EFE07-0278-614E-8150-A49D9442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4535273"/>
            <a:ext cx="3562350" cy="12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EBC06F-63A6-4F41-BA70-C4F8B1D5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02" y="13458"/>
            <a:ext cx="9299995" cy="444074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FDE2B4-234D-B344-B0B7-663D0500C046}"/>
              </a:ext>
            </a:extLst>
          </p:cNvPr>
          <p:cNvCxnSpPr/>
          <p:nvPr/>
        </p:nvCxnSpPr>
        <p:spPr>
          <a:xfrm flipV="1">
            <a:off x="1549400" y="508000"/>
            <a:ext cx="0" cy="3111500"/>
          </a:xfrm>
          <a:prstGeom prst="straightConnector1">
            <a:avLst/>
          </a:prstGeom>
          <a:ln w="190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8AF162-40C0-2F49-BCA1-CAFD6639BEF1}"/>
              </a:ext>
            </a:extLst>
          </p:cNvPr>
          <p:cNvSpPr txBox="1"/>
          <p:nvPr/>
        </p:nvSpPr>
        <p:spPr>
          <a:xfrm>
            <a:off x="368306" y="1587500"/>
            <a:ext cx="139026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10D6FD-BF77-3846-BC5C-0336616F61CD}"/>
              </a:ext>
            </a:extLst>
          </p:cNvPr>
          <p:cNvCxnSpPr>
            <a:cxnSpLocks/>
          </p:cNvCxnSpPr>
          <p:nvPr/>
        </p:nvCxnSpPr>
        <p:spPr>
          <a:xfrm>
            <a:off x="11099800" y="647700"/>
            <a:ext cx="0" cy="29718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9A7778-780A-D242-8CDA-3DE7861FFA5A}"/>
              </a:ext>
            </a:extLst>
          </p:cNvPr>
          <p:cNvSpPr txBox="1"/>
          <p:nvPr/>
        </p:nvSpPr>
        <p:spPr>
          <a:xfrm>
            <a:off x="11277600" y="15875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Fairer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E0840-F4A3-FD48-AFA4-BDD70EDA0B44}"/>
                  </a:ext>
                </a:extLst>
              </p:cNvPr>
              <p:cNvSpPr txBox="1"/>
              <p:nvPr/>
            </p:nvSpPr>
            <p:spPr>
              <a:xfrm>
                <a:off x="1267486" y="4294811"/>
                <a:ext cx="4192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fairness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/>
                      <m:t>𝑙𝑎𝑟𝑔𝑒𝑟</m:t>
                    </m:r>
                    <m:r>
                      <a:rPr lang="zh-CN" altLang="en-US"/>
                      <m:t> </m:t>
                    </m:r>
                    <m:r>
                      <a:rPr lang="en-US"/>
                      <m:t>𝜂</m:t>
                    </m:r>
                    <m:r>
                      <a:rPr lang="zh-CN" altLang="en-US"/>
                      <m:t> </m:t>
                    </m:r>
                    <m:r>
                      <a:rPr lang="en-US" altLang="zh-CN"/>
                      <m:t>𝑚𝑒𝑎𝑛𝑠</m:t>
                    </m:r>
                    <m:r>
                      <a:rPr lang="zh-CN" altLang="en-US"/>
                      <m:t> </m:t>
                    </m:r>
                    <m:r>
                      <a:rPr lang="en-US" altLang="zh-CN"/>
                      <m:t>𝑒𝑛h𝑎𝑛𝑐𝑒</m:t>
                    </m:r>
                    <m:r>
                      <a:rPr lang="zh-CN" altLang="en-US"/>
                      <m:t> </m:t>
                    </m:r>
                    <m:r>
                      <a:rPr lang="en-US" altLang="zh-CN"/>
                      <m:t>𝑓𝑎𝑖𝑟𝑛𝑒𝑠𝑠</m:t>
                    </m:r>
                    <m:r>
                      <a:rPr lang="zh-CN" altLang="en-US"/>
                      <m:t> </m:t>
                    </m:r>
                    <m:r>
                      <a:rPr lang="en-US" altLang="zh-CN"/>
                      <m:t>𝑚𝑜𝑟𝑒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E0840-F4A3-FD48-AFA4-BDD70EDA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86" y="4294811"/>
                <a:ext cx="4192798" cy="646331"/>
              </a:xfrm>
              <a:prstGeom prst="rect">
                <a:avLst/>
              </a:prstGeom>
              <a:blipFill>
                <a:blip r:embed="rId3"/>
                <a:stretch>
                  <a:fillRect l="-904"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4434A5-ED4B-2243-A2A3-2EEB7133AAD0}"/>
                  </a:ext>
                </a:extLst>
              </p:cNvPr>
              <p:cNvSpPr/>
              <p:nvPr/>
            </p:nvSpPr>
            <p:spPr>
              <a:xfrm>
                <a:off x="1575511" y="3438541"/>
                <a:ext cx="366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4434A5-ED4B-2243-A2A3-2EEB7133A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11" y="3438541"/>
                <a:ext cx="36612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4931B1-1A05-8241-9C19-1B6E8D340E23}"/>
                  </a:ext>
                </a:extLst>
              </p:cNvPr>
              <p:cNvSpPr/>
              <p:nvPr/>
            </p:nvSpPr>
            <p:spPr>
              <a:xfrm>
                <a:off x="6095999" y="4531941"/>
                <a:ext cx="366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4931B1-1A05-8241-9C19-1B6E8D340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531941"/>
                <a:ext cx="36612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CF52A17-77A2-584B-8DB6-38D0A3247A36}"/>
              </a:ext>
            </a:extLst>
          </p:cNvPr>
          <p:cNvSpPr txBox="1"/>
          <p:nvPr/>
        </p:nvSpPr>
        <p:spPr>
          <a:xfrm>
            <a:off x="7353300" y="453194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accuracy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650B2-1BB0-FD48-8080-7383463E0B38}"/>
              </a:ext>
            </a:extLst>
          </p:cNvPr>
          <p:cNvSpPr txBox="1"/>
          <p:nvPr/>
        </p:nvSpPr>
        <p:spPr>
          <a:xfrm>
            <a:off x="8991600" y="453194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fairness(NPI)</a:t>
            </a:r>
            <a:endParaRPr lang="en-US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5C6C14E9-F940-EC4B-BA72-37709EDB3107}"/>
              </a:ext>
            </a:extLst>
          </p:cNvPr>
          <p:cNvSpPr/>
          <p:nvPr/>
        </p:nvSpPr>
        <p:spPr>
          <a:xfrm>
            <a:off x="6583681" y="4531941"/>
            <a:ext cx="45719" cy="369332"/>
          </a:xfrm>
          <a:prstGeom prst="upArrow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EFCD7E8-E47D-814D-9731-A5C432D4CD96}"/>
              </a:ext>
            </a:extLst>
          </p:cNvPr>
          <p:cNvSpPr/>
          <p:nvPr/>
        </p:nvSpPr>
        <p:spPr>
          <a:xfrm>
            <a:off x="10419081" y="4500707"/>
            <a:ext cx="45719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3B80A52-5DC8-9341-AE75-D01BF6614B05}"/>
              </a:ext>
            </a:extLst>
          </p:cNvPr>
          <p:cNvSpPr/>
          <p:nvPr/>
        </p:nvSpPr>
        <p:spPr>
          <a:xfrm>
            <a:off x="8651240" y="4500707"/>
            <a:ext cx="45719" cy="478303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0C8666-354C-2045-B08D-7225A5226122}"/>
              </a:ext>
            </a:extLst>
          </p:cNvPr>
          <p:cNvSpPr/>
          <p:nvPr/>
        </p:nvSpPr>
        <p:spPr>
          <a:xfrm>
            <a:off x="1106621" y="5074019"/>
            <a:ext cx="6155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  <a:effectLst/>
                <a:latin typeface="Helvetica" pitchFamily="2" charset="0"/>
              </a:rPr>
              <a:t>PR </a:t>
            </a:r>
            <a:r>
              <a:rPr lang="en-US" dirty="0">
                <a:effectLst/>
                <a:latin typeface="Helvetica" pitchFamily="2" charset="0"/>
              </a:rPr>
              <a:t>(Prejudice Remover) could make fairer decisions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than pure </a:t>
            </a:r>
            <a:r>
              <a:rPr lang="en-US" dirty="0" err="1">
                <a:solidFill>
                  <a:srgbClr val="CD00FF"/>
                </a:solidFill>
                <a:effectLst/>
                <a:latin typeface="Helvetica" pitchFamily="2" charset="0"/>
              </a:rPr>
              <a:t>LRns</a:t>
            </a:r>
            <a:r>
              <a:rPr lang="en-US" dirty="0">
                <a:solidFill>
                  <a:srgbClr val="CD00FF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(logistic regression) and </a:t>
            </a:r>
            <a:r>
              <a:rPr lang="en-US" dirty="0" err="1">
                <a:solidFill>
                  <a:srgbClr val="009A00"/>
                </a:solidFill>
                <a:effectLst/>
                <a:latin typeface="Helvetica" pitchFamily="2" charset="0"/>
              </a:rPr>
              <a:t>NBns</a:t>
            </a:r>
            <a:r>
              <a:rPr lang="en-US" dirty="0">
                <a:solidFill>
                  <a:srgbClr val="009A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(naïve Bayes)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71E4D1-6E5F-9844-BAE5-63227807A3DB}"/>
              </a:ext>
            </a:extLst>
          </p:cNvPr>
          <p:cNvSpPr/>
          <p:nvPr/>
        </p:nvSpPr>
        <p:spPr>
          <a:xfrm>
            <a:off x="1106621" y="5720350"/>
            <a:ext cx="816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  <a:effectLst/>
                <a:latin typeface="Helvetica" pitchFamily="2" charset="0"/>
              </a:rPr>
              <a:t>PR </a:t>
            </a:r>
            <a:r>
              <a:rPr lang="en-US" dirty="0">
                <a:effectLst/>
                <a:latin typeface="Helvetica" pitchFamily="2" charset="0"/>
              </a:rPr>
              <a:t>could make more accurate prediction than </a:t>
            </a:r>
            <a:r>
              <a:rPr lang="en-US" dirty="0" err="1">
                <a:solidFill>
                  <a:srgbClr val="009A00"/>
                </a:solidFill>
                <a:effectLst/>
                <a:latin typeface="Helvetica" pitchFamily="2" charset="0"/>
              </a:rPr>
              <a:t>NBns</a:t>
            </a:r>
            <a:r>
              <a:rPr lang="en-US" dirty="0">
                <a:solidFill>
                  <a:srgbClr val="009A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or </a:t>
            </a:r>
            <a:r>
              <a:rPr lang="en-US" dirty="0">
                <a:solidFill>
                  <a:srgbClr val="3300FF"/>
                </a:solidFill>
                <a:effectLst/>
                <a:latin typeface="Helvetica" pitchFamily="2" charset="0"/>
              </a:rPr>
              <a:t>CV2NB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66F1FD-DA75-EA4F-BC2D-D0AE3F91D078}"/>
              </a:ext>
            </a:extLst>
          </p:cNvPr>
          <p:cNvSpPr/>
          <p:nvPr/>
        </p:nvSpPr>
        <p:spPr>
          <a:xfrm>
            <a:off x="1165864" y="6128834"/>
            <a:ext cx="7279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00FF"/>
                </a:solidFill>
                <a:effectLst/>
                <a:latin typeface="Helvetica" pitchFamily="2" charset="0"/>
              </a:rPr>
              <a:t>CV2NB achieved near-zero NMI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, but </a:t>
            </a:r>
            <a:r>
              <a:rPr lang="en-US" dirty="0">
                <a:solidFill>
                  <a:srgbClr val="FF3300"/>
                </a:solidFill>
                <a:effectLst/>
                <a:latin typeface="Helvetica" pitchFamily="2" charset="0"/>
              </a:rPr>
              <a:t>PR could NOT achieve it</a:t>
            </a:r>
            <a:endParaRPr lang="en-US" dirty="0">
              <a:solidFill>
                <a:srgbClr val="3300FF"/>
              </a:solidFill>
              <a:effectLst/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00004-424F-4445-8867-061C492B5FA5}"/>
              </a:ext>
            </a:extLst>
          </p:cNvPr>
          <p:cNvSpPr txBox="1"/>
          <p:nvPr/>
        </p:nvSpPr>
        <p:spPr>
          <a:xfrm>
            <a:off x="1106621" y="6089682"/>
            <a:ext cx="6881679" cy="56511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257"/>
            <a:ext cx="10515600" cy="670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Synthetic Data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endParaRPr lang="en-US" sz="22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C29EE-763B-274F-90AB-CC8A4528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2" y="3002523"/>
            <a:ext cx="5724144" cy="3327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C276F-106B-8F4E-96A2-68340138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30705"/>
            <a:ext cx="6848348" cy="2638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5A19E-8673-CD49-9B2C-7F2D1611F69E}"/>
              </a:ext>
            </a:extLst>
          </p:cNvPr>
          <p:cNvSpPr txBox="1"/>
          <p:nvPr/>
        </p:nvSpPr>
        <p:spPr>
          <a:xfrm>
            <a:off x="669036" y="1996437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our prejudice remover fail to</a:t>
            </a:r>
            <a:br>
              <a:rPr lang="en-US" dirty="0"/>
            </a:br>
            <a:r>
              <a:rPr lang="en-US" dirty="0"/>
              <a:t>make a fairer prediction than that made by CV2NB?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73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5BDF-6DC3-E949-8FAB-F5CD778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258"/>
            <a:ext cx="10515600" cy="1194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Synthetic Data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br>
              <a:rPr lang="en-US" sz="2200" dirty="0"/>
            </a:br>
            <a:endParaRPr lang="en-US" sz="2200" b="1" dirty="0">
              <a:solidFill>
                <a:schemeClr val="accent2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6489B-39CD-A246-937D-0C3C89D64963}"/>
              </a:ext>
            </a:extLst>
          </p:cNvPr>
          <p:cNvSpPr txBox="1"/>
          <p:nvPr/>
        </p:nvSpPr>
        <p:spPr>
          <a:xfrm>
            <a:off x="2525776" y="4935835"/>
            <a:ext cx="966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l-GR" dirty="0"/>
              <a:t>η=0, </a:t>
            </a:r>
            <a:r>
              <a:rPr lang="en-US" dirty="0"/>
              <a:t>PR </a:t>
            </a:r>
            <a:r>
              <a:rPr lang="en-US" dirty="0" err="1"/>
              <a:t>regularizer</a:t>
            </a:r>
            <a:r>
              <a:rPr lang="en-US" dirty="0"/>
              <a:t> doesn’t affect weights</a:t>
            </a:r>
          </a:p>
          <a:p>
            <a:r>
              <a:rPr lang="en-US" dirty="0"/>
              <a:t>When </a:t>
            </a:r>
            <a:r>
              <a:rPr lang="el-GR" dirty="0"/>
              <a:t>η=150,</a:t>
            </a:r>
            <a:r>
              <a:rPr lang="zh-CN" altLang="en-US" dirty="0"/>
              <a:t> </a:t>
            </a:r>
            <a:r>
              <a:rPr lang="en-US" altLang="zh-CN" dirty="0"/>
              <a:t>w(</a:t>
            </a:r>
            <a:r>
              <a:rPr lang="en-US" dirty="0" err="1"/>
              <a:t>xbi</a:t>
            </a:r>
            <a:r>
              <a:rPr lang="en-US" altLang="zh-CN" dirty="0"/>
              <a:t>)</a:t>
            </a:r>
            <a:r>
              <a:rPr 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w(</a:t>
            </a:r>
            <a:r>
              <a:rPr lang="en-US" dirty="0" err="1"/>
              <a:t>xai</a:t>
            </a:r>
            <a:r>
              <a:rPr lang="en-US" altLang="zh-CN" dirty="0"/>
              <a:t>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16364-50D0-7B48-962F-0735B6A4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776" y="1993900"/>
            <a:ext cx="7391400" cy="1943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27C60-2CD5-E149-800D-71A6CB2B6C54}"/>
                  </a:ext>
                </a:extLst>
              </p:cNvPr>
              <p:cNvSpPr txBox="1"/>
              <p:nvPr/>
            </p:nvSpPr>
            <p:spPr>
              <a:xfrm>
                <a:off x="4140200" y="386093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27C60-2CD5-E149-800D-71A6CB2B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3860934"/>
                <a:ext cx="711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0E3F7D-1D7B-B942-BF52-8EE454408DA8}"/>
                  </a:ext>
                </a:extLst>
              </p:cNvPr>
              <p:cNvSpPr/>
              <p:nvPr/>
            </p:nvSpPr>
            <p:spPr>
              <a:xfrm>
                <a:off x="4851400" y="3860934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0E3F7D-1D7B-B942-BF52-8EE45440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3860934"/>
                <a:ext cx="534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09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A307-28AB-E840-96AD-0E9D0AB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Outline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F2328E-084E-B546-85C6-DC144344D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66994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D2561FDD-10C0-8C42-9FE9-9843FB7E34D3}"/>
              </a:ext>
            </a:extLst>
          </p:cNvPr>
          <p:cNvSpPr/>
          <p:nvPr/>
        </p:nvSpPr>
        <p:spPr>
          <a:xfrm>
            <a:off x="3183601" y="4638453"/>
            <a:ext cx="842626" cy="385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17F5C-BA76-4C44-8FEF-3A5761358AC5}"/>
              </a:ext>
            </a:extLst>
          </p:cNvPr>
          <p:cNvSpPr txBox="1"/>
          <p:nvPr/>
        </p:nvSpPr>
        <p:spPr>
          <a:xfrm>
            <a:off x="502920" y="477998"/>
            <a:ext cx="525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I</a:t>
            </a:r>
            <a:r>
              <a:rPr lang="en-US" b="1" dirty="0">
                <a:solidFill>
                  <a:schemeClr val="accent2"/>
                </a:solidFill>
              </a:rPr>
              <a:t>ndirect prejudice</a:t>
            </a:r>
          </a:p>
          <a:p>
            <a:r>
              <a:rPr lang="en-US" dirty="0"/>
              <a:t>the dependency between a objective Y and a sensitive feature 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2F598-C3B8-0444-8E87-92D0BC33B0AD}"/>
              </a:ext>
            </a:extLst>
          </p:cNvPr>
          <p:cNvSpPr txBox="1"/>
          <p:nvPr/>
        </p:nvSpPr>
        <p:spPr>
          <a:xfrm>
            <a:off x="462280" y="1503321"/>
            <a:ext cx="542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F</a:t>
            </a:r>
            <a:r>
              <a:rPr lang="en-US" b="1" dirty="0">
                <a:solidFill>
                  <a:schemeClr val="accent2"/>
                </a:solidFill>
              </a:rPr>
              <a:t>rom the information theoretic perspective</a:t>
            </a:r>
          </a:p>
          <a:p>
            <a:r>
              <a:rPr lang="en-US" dirty="0"/>
              <a:t>mutual information between Y and S is non-zero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16986-F622-B24A-9DDB-83C0CDD64FBD}"/>
              </a:ext>
            </a:extLst>
          </p:cNvPr>
          <p:cNvSpPr txBox="1"/>
          <p:nvPr/>
        </p:nvSpPr>
        <p:spPr>
          <a:xfrm>
            <a:off x="418740" y="2346262"/>
            <a:ext cx="542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F</a:t>
            </a:r>
            <a:r>
              <a:rPr lang="en-US" b="1" dirty="0">
                <a:solidFill>
                  <a:schemeClr val="accent2"/>
                </a:solidFill>
              </a:rPr>
              <a:t>rom the viewpoint of privacy-preservation</a:t>
            </a:r>
          </a:p>
          <a:p>
            <a:r>
              <a:rPr lang="en-US" dirty="0"/>
              <a:t>leakage of sensitive information when an objective variable is known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F8C5-B1E0-A746-99AF-725C10180B0B}"/>
              </a:ext>
            </a:extLst>
          </p:cNvPr>
          <p:cNvSpPr txBox="1"/>
          <p:nvPr/>
        </p:nvSpPr>
        <p:spPr>
          <a:xfrm>
            <a:off x="502920" y="3947160"/>
            <a:ext cx="538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Kamiran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fairness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Unfair Association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Luong:</a:t>
            </a:r>
            <a:r>
              <a:rPr lang="zh-CN" altLang="en-US" dirty="0"/>
              <a:t> </a:t>
            </a:r>
            <a:r>
              <a:rPr lang="en-US" dirty="0"/>
              <a:t>Situation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762F-EF60-F44C-ADE9-D69AD842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162C-52FE-8844-B36C-EE2294B2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152" y="1655118"/>
            <a:ext cx="7251683" cy="3703020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endParaRPr lang="en-US" sz="6400" dirty="0"/>
          </a:p>
          <a:p>
            <a:pPr marL="0" indent="0">
              <a:buNone/>
            </a:pPr>
            <a:r>
              <a:rPr lang="en-US" sz="6600" dirty="0"/>
              <a:t>fairness, discrimination, neutrality, or independence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r>
              <a:rPr lang="en-US" sz="6400" dirty="0"/>
              <a:t>fairness-aware classification, regression, or clustering</a:t>
            </a:r>
          </a:p>
          <a:p>
            <a:r>
              <a:rPr lang="en-US" sz="6400" dirty="0"/>
              <a:t>detection of unfair events from databases</a:t>
            </a:r>
          </a:p>
          <a:p>
            <a:r>
              <a:rPr lang="en-US" sz="6400" dirty="0"/>
              <a:t>fairness-aware data publication</a:t>
            </a:r>
          </a:p>
          <a:p>
            <a:endParaRPr lang="en-US" sz="6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A306B-1663-7F44-AE67-97B444957FBE}"/>
              </a:ext>
            </a:extLst>
          </p:cNvPr>
          <p:cNvSpPr txBox="1"/>
          <p:nvPr/>
        </p:nvSpPr>
        <p:spPr>
          <a:xfrm>
            <a:off x="4564418" y="523362"/>
            <a:ext cx="550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Fairness-aware Data Mining</a:t>
            </a:r>
          </a:p>
        </p:txBody>
      </p:sp>
    </p:spTree>
    <p:extLst>
      <p:ext uri="{BB962C8B-B14F-4D97-AF65-F5344CB8AC3E}">
        <p14:creationId xmlns:p14="http://schemas.microsoft.com/office/powerpoint/2010/main" val="129363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A307-28AB-E840-96AD-0E9D0AB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Outline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F2328E-084E-B546-85C6-DC144344D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4141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DA45284A-ECCB-A141-9689-0C40915263D4}"/>
              </a:ext>
            </a:extLst>
          </p:cNvPr>
          <p:cNvSpPr/>
          <p:nvPr/>
        </p:nvSpPr>
        <p:spPr>
          <a:xfrm>
            <a:off x="3211033" y="5616649"/>
            <a:ext cx="842626" cy="385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4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1AC8-80B7-8E4A-BD23-D73BED71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</a:rPr>
              <a:t>Opinions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7E6F-B07A-3B4D-8C08-D6D42C29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fairness,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</a:p>
          <a:p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convexity: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minima</a:t>
            </a:r>
          </a:p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</a:p>
          <a:p>
            <a:r>
              <a:rPr lang="en-US" altLang="zh-CN" dirty="0"/>
              <a:t>Socially</a:t>
            </a:r>
            <a:r>
              <a:rPr lang="zh-CN" altLang="en-US" dirty="0"/>
              <a:t> </a:t>
            </a:r>
            <a:r>
              <a:rPr lang="en-US" altLang="zh-CN" dirty="0"/>
              <a:t>responsible</a:t>
            </a:r>
            <a:r>
              <a:rPr lang="zh-CN" altLang="en-US" dirty="0"/>
              <a:t> </a:t>
            </a:r>
            <a:r>
              <a:rPr lang="en-US" altLang="zh-CN" dirty="0"/>
              <a:t>mining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3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87FF-E9A5-2742-95A1-45A77E0C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48" y="629530"/>
            <a:ext cx="10515600" cy="1325563"/>
          </a:xfrm>
        </p:spPr>
        <p:txBody>
          <a:bodyPr>
            <a:noAutofit/>
          </a:bodyPr>
          <a:lstStyle/>
          <a:p>
            <a:br>
              <a:rPr lang="en-US" sz="6000" b="1" dirty="0"/>
            </a:br>
            <a:r>
              <a:rPr lang="en-US" sz="4000" b="1" dirty="0">
                <a:solidFill>
                  <a:schemeClr val="accent2"/>
                </a:solidFill>
                <a:effectLst/>
                <a:latin typeface="Helvetica" pitchFamily="2" charset="0"/>
              </a:rPr>
              <a:t>Examples of Fairness-aware Data Mining Applications</a:t>
            </a:r>
            <a:br>
              <a:rPr lang="en-US" sz="6000" b="1" dirty="0">
                <a:solidFill>
                  <a:srgbClr val="0070C0"/>
                </a:solidFill>
                <a:effectLst/>
                <a:latin typeface="Helvetica" pitchFamily="2" charset="0"/>
              </a:rPr>
            </a:br>
            <a:br>
              <a:rPr lang="en-US" sz="6000" b="1" dirty="0"/>
            </a:br>
            <a:endParaRPr lang="en-US" sz="60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4A515F0-7517-E041-AE8E-9576415F1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458379"/>
              </p:ext>
            </p:extLst>
          </p:nvPr>
        </p:nvGraphicFramePr>
        <p:xfrm>
          <a:off x="739048" y="12923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321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A307-28AB-E840-96AD-0E9D0AB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Outline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F2328E-084E-B546-85C6-DC144344D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45556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C6185B8B-3C6B-124E-AC41-ED9331F05D3D}"/>
              </a:ext>
            </a:extLst>
          </p:cNvPr>
          <p:cNvSpPr/>
          <p:nvPr/>
        </p:nvSpPr>
        <p:spPr>
          <a:xfrm>
            <a:off x="3164970" y="1565645"/>
            <a:ext cx="842626" cy="385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9A89-EE36-324A-B17C-762C8919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47" y="696869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Difficulty in Fairness-aware Data Mining</a:t>
            </a:r>
            <a:br>
              <a:rPr lang="en-US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4DDA-BC90-8E4E-B909-A71301DD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 Census Data : predict whether their income is high or 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Females are minority in the high-income class</a:t>
            </a:r>
          </a:p>
          <a:p>
            <a:r>
              <a:rPr lang="en-US" dirty="0"/>
              <a:t># of High-Male data is 5.5 times # of High-Female data</a:t>
            </a:r>
          </a:p>
          <a:p>
            <a:r>
              <a:rPr lang="en-US" dirty="0"/>
              <a:t>While 30% of Male data are High income, only 11% of Females are</a:t>
            </a:r>
          </a:p>
          <a:p>
            <a:endParaRPr lang="en-US" sz="2000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82B70-4F2B-0042-83B8-0011107C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42" y="2438275"/>
            <a:ext cx="6988468" cy="19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FEE73-406A-B64B-A4BA-4EAA921C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591344"/>
            <a:ext cx="10515600" cy="7794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Red-Lining Effect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7482-8116-D342-B91C-9BCADDD3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412"/>
            <a:ext cx="10515600" cy="4976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			</a:t>
            </a:r>
            <a:r>
              <a:rPr lang="en-US" sz="2000" b="1" dirty="0" err="1">
                <a:solidFill>
                  <a:schemeClr val="accent1"/>
                </a:solidFill>
              </a:rPr>
              <a:t>Calders-Verwer</a:t>
            </a:r>
            <a:r>
              <a:rPr lang="en-US" sz="2000" b="1" dirty="0">
                <a:solidFill>
                  <a:schemeClr val="accent1"/>
                </a:solidFill>
              </a:rPr>
              <a:t> discrimination score (CV score)</a:t>
            </a:r>
          </a:p>
          <a:p>
            <a:pPr marL="0" indent="0" algn="ctr">
              <a:buNone/>
            </a:pPr>
            <a:r>
              <a:rPr lang="en-US" altLang="zh-CN" sz="2000" b="1" dirty="0" err="1">
                <a:solidFill>
                  <a:schemeClr val="accent1"/>
                </a:solidFill>
              </a:rPr>
              <a:t>Pr</a:t>
            </a:r>
            <a:r>
              <a:rPr lang="en-US" altLang="zh-CN" sz="2000" b="1" dirty="0">
                <a:solidFill>
                  <a:schemeClr val="accent1"/>
                </a:solidFill>
              </a:rPr>
              <a:t>[Y+</a:t>
            </a:r>
            <a:r>
              <a:rPr lang="zh-CN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|</a:t>
            </a:r>
            <a:r>
              <a:rPr lang="zh-CN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S-]</a:t>
            </a:r>
            <a:r>
              <a:rPr lang="zh-CN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-</a:t>
            </a:r>
            <a:r>
              <a:rPr lang="en-US" altLang="zh-CN" sz="2000" b="1" dirty="0" err="1">
                <a:solidFill>
                  <a:schemeClr val="accent1"/>
                </a:solidFill>
              </a:rPr>
              <a:t>Pr</a:t>
            </a:r>
            <a:r>
              <a:rPr lang="en-US" altLang="zh-CN" sz="2000" b="1" dirty="0">
                <a:solidFill>
                  <a:schemeClr val="accent1"/>
                </a:solidFill>
              </a:rPr>
              <a:t>[Y+</a:t>
            </a:r>
            <a:r>
              <a:rPr lang="zh-CN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|</a:t>
            </a:r>
            <a:r>
              <a:rPr lang="zh-CN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S+]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C00000"/>
                </a:solidFill>
              </a:rPr>
              <a:t>Pr</a:t>
            </a:r>
            <a:r>
              <a:rPr lang="en-US" sz="2000" dirty="0">
                <a:solidFill>
                  <a:srgbClr val="C00000"/>
                </a:solidFill>
              </a:rPr>
              <a:t>[ High-income | Male ] - </a:t>
            </a:r>
            <a:r>
              <a:rPr lang="en-US" sz="2000" dirty="0" err="1">
                <a:solidFill>
                  <a:srgbClr val="C00000"/>
                </a:solidFill>
              </a:rPr>
              <a:t>Pr</a:t>
            </a:r>
            <a:r>
              <a:rPr lang="en-US" sz="2000" dirty="0">
                <a:solidFill>
                  <a:srgbClr val="C00000"/>
                </a:solidFill>
              </a:rPr>
              <a:t>[ High-income | Female ]</a:t>
            </a:r>
          </a:p>
          <a:p>
            <a:r>
              <a:rPr lang="en-US" sz="2000" dirty="0"/>
              <a:t>US Census Data samples</a:t>
            </a:r>
          </a:p>
          <a:p>
            <a:pPr marL="0" indent="0">
              <a:buNone/>
            </a:pPr>
            <a:r>
              <a:rPr lang="en-US" sz="2000" dirty="0"/>
              <a:t>	The baseline CV score is 0.19</a:t>
            </a:r>
          </a:p>
          <a:p>
            <a:r>
              <a:rPr lang="en-US" sz="2000" dirty="0"/>
              <a:t>Incomes are predicted by a naïve-Bayes classifier trained from data</a:t>
            </a:r>
            <a:r>
              <a:rPr lang="zh-CN" altLang="en-US" sz="2000" dirty="0"/>
              <a:t> </a:t>
            </a:r>
            <a:r>
              <a:rPr lang="en-US" sz="2000" dirty="0"/>
              <a:t>containing all sensitive and non-sensitive features</a:t>
            </a:r>
          </a:p>
          <a:p>
            <a:pPr marL="0" indent="0">
              <a:buNone/>
            </a:pPr>
            <a:r>
              <a:rPr lang="en-US" sz="2000" dirty="0"/>
              <a:t>	The CV score increases to 0.34, indicating unfair treatments</a:t>
            </a:r>
          </a:p>
          <a:p>
            <a:r>
              <a:rPr lang="en-US" sz="2000" dirty="0"/>
              <a:t>Even if a feature, gender, is excluded in the training of a classifier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altLang="zh-CN" sz="2000" dirty="0"/>
              <a:t>CV</a:t>
            </a:r>
            <a:r>
              <a:rPr lang="zh-CN" altLang="en-US" sz="2000" dirty="0"/>
              <a:t> </a:t>
            </a:r>
            <a:r>
              <a:rPr lang="en-US" altLang="zh-CN" sz="2000" dirty="0"/>
              <a:t>score</a:t>
            </a:r>
            <a:r>
              <a:rPr lang="zh-CN" altLang="en-US" sz="2000" dirty="0"/>
              <a:t> </a:t>
            </a:r>
            <a:r>
              <a:rPr lang="en-US" sz="2000" dirty="0"/>
              <a:t>improved to 0.28, but still being unfairer than its baseline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Red-Lining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Effect: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Ignoring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sensitive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features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is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ineffective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against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the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exclusion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of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their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indirect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influence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6A307-28AB-E840-96AD-0E9D0AB8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Outline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F2328E-084E-B546-85C6-DC144344D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469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AF35388A-A8C8-2E47-ACC4-171B6CB85570}"/>
              </a:ext>
            </a:extLst>
          </p:cNvPr>
          <p:cNvSpPr/>
          <p:nvPr/>
        </p:nvSpPr>
        <p:spPr>
          <a:xfrm>
            <a:off x="3183601" y="2320556"/>
            <a:ext cx="842626" cy="385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46BB-CE83-BB44-A830-E7257006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Variables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060F29-091D-7240-9E8A-E02842DD196A}"/>
              </a:ext>
            </a:extLst>
          </p:cNvPr>
          <p:cNvSpPr/>
          <p:nvPr/>
        </p:nvSpPr>
        <p:spPr>
          <a:xfrm>
            <a:off x="1614157" y="2155052"/>
            <a:ext cx="685800" cy="71714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Y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1E75E10-5FFC-1B4F-9560-5BB7CCC28F93}"/>
              </a:ext>
            </a:extLst>
          </p:cNvPr>
          <p:cNvSpPr/>
          <p:nvPr/>
        </p:nvSpPr>
        <p:spPr>
          <a:xfrm>
            <a:off x="5387474" y="2155051"/>
            <a:ext cx="685800" cy="71714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S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1595F9-CB9A-E847-92B5-0A87F867DAD4}"/>
              </a:ext>
            </a:extLst>
          </p:cNvPr>
          <p:cNvSpPr/>
          <p:nvPr/>
        </p:nvSpPr>
        <p:spPr>
          <a:xfrm>
            <a:off x="9398338" y="2155052"/>
            <a:ext cx="685800" cy="71714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  <a:t>X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5757D-C158-8F4A-8895-E2D91B73B5DF}"/>
              </a:ext>
            </a:extLst>
          </p:cNvPr>
          <p:cNvSpPr txBox="1"/>
          <p:nvPr/>
        </p:nvSpPr>
        <p:spPr>
          <a:xfrm>
            <a:off x="887347" y="3386724"/>
            <a:ext cx="3967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00"/>
                </a:solidFill>
                <a:effectLst/>
                <a:latin typeface="Helvetica" pitchFamily="2" charset="0"/>
              </a:rPr>
              <a:t>objective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a binary feature variable {0, 1}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result of serious decision</a:t>
            </a:r>
          </a:p>
          <a:p>
            <a:r>
              <a:rPr lang="en-US" dirty="0"/>
              <a:t>ex., whether or not to allow credit</a:t>
            </a:r>
          </a:p>
          <a:p>
            <a:endParaRPr lang="en-US" dirty="0">
              <a:solidFill>
                <a:srgbClr val="FF3300"/>
              </a:solidFill>
              <a:effectLst/>
              <a:latin typeface="Helvetica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4C507A-354A-3D4A-A401-424A91F5113A}"/>
              </a:ext>
            </a:extLst>
          </p:cNvPr>
          <p:cNvSpPr/>
          <p:nvPr/>
        </p:nvSpPr>
        <p:spPr>
          <a:xfrm>
            <a:off x="4776141" y="3405920"/>
            <a:ext cx="326243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/>
                <a:latin typeface="Helvetica" pitchFamily="2" charset="0"/>
              </a:rPr>
              <a:t>Sensitive</a:t>
            </a:r>
            <a:r>
              <a:rPr lang="en-US" dirty="0">
                <a:solidFill>
                  <a:srgbClr val="FF3300"/>
                </a:solidFill>
                <a:effectLst/>
                <a:latin typeface="Helvetica" pitchFamily="2" charset="0"/>
              </a:rPr>
              <a:t> variable</a:t>
            </a:r>
          </a:p>
          <a:p>
            <a:r>
              <a:rPr lang="en-US" dirty="0">
                <a:effectLst/>
                <a:latin typeface="Helvetica" pitchFamily="2" charset="0"/>
              </a:rPr>
              <a:t>a binary feature variable {0, 1}</a:t>
            </a:r>
          </a:p>
          <a:p>
            <a:r>
              <a:rPr lang="en-US" dirty="0">
                <a:solidFill>
                  <a:srgbClr val="3300FF"/>
                </a:solidFill>
                <a:effectLst/>
                <a:latin typeface="Helvetica" pitchFamily="2" charset="0"/>
              </a:rPr>
              <a:t>socially sensitive information</a:t>
            </a:r>
          </a:p>
          <a:p>
            <a:r>
              <a:rPr lang="en-US" dirty="0">
                <a:effectLst/>
                <a:latin typeface="Helvetica" pitchFamily="2" charset="0"/>
              </a:rPr>
              <a:t>ex., gender or religion</a:t>
            </a:r>
          </a:p>
          <a:p>
            <a:endParaRPr lang="en-US" dirty="0">
              <a:solidFill>
                <a:srgbClr val="FF3300"/>
              </a:solidFill>
              <a:effectLst/>
              <a:latin typeface="Helvetica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9E2B8-0C81-D94A-A2C2-EA9918C3ECC1}"/>
              </a:ext>
            </a:extLst>
          </p:cNvPr>
          <p:cNvSpPr/>
          <p:nvPr/>
        </p:nvSpPr>
        <p:spPr>
          <a:xfrm>
            <a:off x="8390939" y="3336557"/>
            <a:ext cx="4672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  <a:effectLst/>
                <a:latin typeface="Helvetica" pitchFamily="2" charset="0"/>
              </a:rPr>
              <a:t>non-sensitive </a:t>
            </a:r>
            <a:r>
              <a:rPr lang="en-US" altLang="zh-CN" dirty="0">
                <a:solidFill>
                  <a:srgbClr val="FF3300"/>
                </a:solidFill>
                <a:effectLst/>
                <a:latin typeface="Helvetica" pitchFamily="2" charset="0"/>
              </a:rPr>
              <a:t>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numerical feature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other than a sensitive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non-sensitive, but may correlate with S</a:t>
            </a:r>
          </a:p>
          <a:p>
            <a:endParaRPr lang="en-US" dirty="0">
              <a:solidFill>
                <a:srgbClr val="FF33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5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2183</Words>
  <Application>Microsoft Macintosh PowerPoint</Application>
  <PresentationFormat>Widescreen</PresentationFormat>
  <Paragraphs>367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Roboto</vt:lpstr>
      <vt:lpstr>Arial</vt:lpstr>
      <vt:lpstr>Calibri</vt:lpstr>
      <vt:lpstr>Calibri Light</vt:lpstr>
      <vt:lpstr>Cambria Math</vt:lpstr>
      <vt:lpstr>Helvetica</vt:lpstr>
      <vt:lpstr>Office Theme</vt:lpstr>
      <vt:lpstr>Fairness-aware Classifier with Prejudice Remover Regularizer </vt:lpstr>
      <vt:lpstr>Outline</vt:lpstr>
      <vt:lpstr>Overview</vt:lpstr>
      <vt:lpstr> Examples of Fairness-aware Data Mining Applications  </vt:lpstr>
      <vt:lpstr>Outline</vt:lpstr>
      <vt:lpstr>Difficulty in Fairness-aware Data Mining </vt:lpstr>
      <vt:lpstr>Red-Lining Effect  </vt:lpstr>
      <vt:lpstr>Outline</vt:lpstr>
      <vt:lpstr>Variables</vt:lpstr>
      <vt:lpstr>Three types of prejudices  </vt:lpstr>
      <vt:lpstr>Prejudice Index (Indirect Prejudice)</vt:lpstr>
      <vt:lpstr> </vt:lpstr>
      <vt:lpstr>Outline</vt:lpstr>
      <vt:lpstr>Logistic Regression with Prejudice Remover Regularizer  </vt:lpstr>
      <vt:lpstr>No Indirect Prejudice Conditon </vt:lpstr>
      <vt:lpstr>Log-likelihood  </vt:lpstr>
      <vt:lpstr>Prejudice Remover Regularizer  </vt:lpstr>
      <vt:lpstr>Prejudice Remover Regularizer  </vt:lpstr>
      <vt:lpstr>L2 regularizer  </vt:lpstr>
      <vt:lpstr>Calders-Verwer’s 2 Naïve Bayes  </vt:lpstr>
      <vt:lpstr>Calders-Verwer’s 2 Naïve Bayes  </vt:lpstr>
      <vt:lpstr>Outline</vt:lpstr>
      <vt:lpstr>Experiments </vt:lpstr>
      <vt:lpstr>Evaluation Measure  </vt:lpstr>
      <vt:lpstr>PowerPoint Presentation</vt:lpstr>
      <vt:lpstr>Synthetic Data   </vt:lpstr>
      <vt:lpstr>Synthetic Data    </vt:lpstr>
      <vt:lpstr>Outline</vt:lpstr>
      <vt:lpstr>PowerPoint Presentation</vt:lpstr>
      <vt:lpstr>Outline</vt:lpstr>
      <vt:lpstr>Opinions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Fairness-aware Classifier with Prejudice Remover Regularizer </dc:title>
  <dc:creator>Xuehan Chen</dc:creator>
  <cp:lastModifiedBy>Xuehan Chen</cp:lastModifiedBy>
  <cp:revision>45</cp:revision>
  <dcterms:created xsi:type="dcterms:W3CDTF">2021-03-06T19:10:28Z</dcterms:created>
  <dcterms:modified xsi:type="dcterms:W3CDTF">2021-03-07T23:55:13Z</dcterms:modified>
</cp:coreProperties>
</file>