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63" r:id="rId3"/>
    <p:sldId id="265" r:id="rId4"/>
    <p:sldId id="264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99BA2-C0B5-4834-8F48-1133ADB00832}" type="datetimeFigureOut">
              <a:rPr lang="zh-TW" altLang="en-US" smtClean="0"/>
              <a:t>2019/6/23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8C42B-EB62-4F4F-B96B-CE9A37B944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955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99BA2-C0B5-4834-8F48-1133ADB00832}" type="datetimeFigureOut">
              <a:rPr lang="zh-TW" altLang="en-US" smtClean="0"/>
              <a:t>2019/6/23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8C42B-EB62-4F4F-B96B-CE9A37B944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0323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99BA2-C0B5-4834-8F48-1133ADB00832}" type="datetimeFigureOut">
              <a:rPr lang="zh-TW" altLang="en-US" smtClean="0"/>
              <a:t>2019/6/23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8C42B-EB62-4F4F-B96B-CE9A37B9449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594920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99BA2-C0B5-4834-8F48-1133ADB00832}" type="datetimeFigureOut">
              <a:rPr lang="zh-TW" altLang="en-US" smtClean="0"/>
              <a:t>2019/6/23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8C42B-EB62-4F4F-B96B-CE9A37B944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11996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99BA2-C0B5-4834-8F48-1133ADB00832}" type="datetimeFigureOut">
              <a:rPr lang="zh-TW" altLang="en-US" smtClean="0"/>
              <a:t>2019/6/23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8C42B-EB62-4F4F-B96B-CE9A37B9449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286254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99BA2-C0B5-4834-8F48-1133ADB00832}" type="datetimeFigureOut">
              <a:rPr lang="zh-TW" altLang="en-US" smtClean="0"/>
              <a:t>2019/6/23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8C42B-EB62-4F4F-B96B-CE9A37B944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94792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99BA2-C0B5-4834-8F48-1133ADB00832}" type="datetimeFigureOut">
              <a:rPr lang="zh-TW" altLang="en-US" smtClean="0"/>
              <a:t>2019/6/23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8C42B-EB62-4F4F-B96B-CE9A37B944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16325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99BA2-C0B5-4834-8F48-1133ADB00832}" type="datetimeFigureOut">
              <a:rPr lang="zh-TW" altLang="en-US" smtClean="0"/>
              <a:t>2019/6/23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8C42B-EB62-4F4F-B96B-CE9A37B944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2069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99BA2-C0B5-4834-8F48-1133ADB00832}" type="datetimeFigureOut">
              <a:rPr lang="zh-TW" altLang="en-US" smtClean="0"/>
              <a:t>2019/6/23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8C42B-EB62-4F4F-B96B-CE9A37B944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1281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99BA2-C0B5-4834-8F48-1133ADB00832}" type="datetimeFigureOut">
              <a:rPr lang="zh-TW" altLang="en-US" smtClean="0"/>
              <a:t>2019/6/23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8C42B-EB62-4F4F-B96B-CE9A37B944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482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99BA2-C0B5-4834-8F48-1133ADB00832}" type="datetimeFigureOut">
              <a:rPr lang="zh-TW" altLang="en-US" smtClean="0"/>
              <a:t>2019/6/23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8C42B-EB62-4F4F-B96B-CE9A37B944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9205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99BA2-C0B5-4834-8F48-1133ADB00832}" type="datetimeFigureOut">
              <a:rPr lang="zh-TW" altLang="en-US" smtClean="0"/>
              <a:t>2019/6/23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8C42B-EB62-4F4F-B96B-CE9A37B944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1089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99BA2-C0B5-4834-8F48-1133ADB00832}" type="datetimeFigureOut">
              <a:rPr lang="zh-TW" altLang="en-US" smtClean="0"/>
              <a:t>2019/6/23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8C42B-EB62-4F4F-B96B-CE9A37B944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5777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99BA2-C0B5-4834-8F48-1133ADB00832}" type="datetimeFigureOut">
              <a:rPr lang="zh-TW" altLang="en-US" smtClean="0"/>
              <a:t>2019/6/23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8C42B-EB62-4F4F-B96B-CE9A37B944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1312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99BA2-C0B5-4834-8F48-1133ADB00832}" type="datetimeFigureOut">
              <a:rPr lang="zh-TW" altLang="en-US" smtClean="0"/>
              <a:t>2019/6/23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8C42B-EB62-4F4F-B96B-CE9A37B944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8849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99BA2-C0B5-4834-8F48-1133ADB00832}" type="datetimeFigureOut">
              <a:rPr lang="zh-TW" altLang="en-US" smtClean="0"/>
              <a:t>2019/6/23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8C42B-EB62-4F4F-B96B-CE9A37B944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0109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99BA2-C0B5-4834-8F48-1133ADB00832}" type="datetimeFigureOut">
              <a:rPr lang="zh-TW" altLang="en-US" smtClean="0"/>
              <a:t>2019/6/23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A68C42B-EB62-4F4F-B96B-CE9A37B944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9889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lXUhg_1gOhk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07066" y="2111926"/>
            <a:ext cx="8157633" cy="1646302"/>
          </a:xfrm>
        </p:spPr>
        <p:txBody>
          <a:bodyPr/>
          <a:lstStyle/>
          <a:p>
            <a:r>
              <a:rPr lang="en-US" altLang="zh-TW" sz="6000" dirty="0" smtClean="0"/>
              <a:t>Create your schedule!</a:t>
            </a:r>
            <a:endParaRPr lang="zh-TW" altLang="en-US" sz="60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56267" y="4439367"/>
            <a:ext cx="9144000" cy="1737405"/>
          </a:xfrm>
        </p:spPr>
        <p:txBody>
          <a:bodyPr>
            <a:normAutofit/>
          </a:bodyPr>
          <a:lstStyle/>
          <a:p>
            <a:pPr algn="ctr"/>
            <a:r>
              <a:rPr lang="en-US" altLang="zh-TW" sz="3600" dirty="0" smtClean="0"/>
              <a:t>Group10</a:t>
            </a:r>
          </a:p>
          <a:p>
            <a:pPr algn="ctr"/>
            <a:r>
              <a:rPr lang="en-US" altLang="zh-TW" sz="2400" dirty="0" smtClean="0"/>
              <a:t>107306013</a:t>
            </a:r>
            <a:r>
              <a:rPr lang="zh-TW" altLang="en-US" sz="2400" dirty="0" smtClean="0"/>
              <a:t>唐芸飛</a:t>
            </a:r>
            <a:r>
              <a:rPr lang="en-US" altLang="zh-TW" sz="2400" dirty="0" smtClean="0"/>
              <a:t> 107306019</a:t>
            </a:r>
            <a:r>
              <a:rPr lang="zh-TW" altLang="en-US" sz="2400" dirty="0" smtClean="0"/>
              <a:t>王桂芳</a:t>
            </a:r>
            <a:endParaRPr lang="en-US" altLang="zh-TW" sz="2400" dirty="0" smtClean="0"/>
          </a:p>
          <a:p>
            <a:pPr algn="ctr"/>
            <a:r>
              <a:rPr lang="en-US" altLang="zh-TW" sz="2400" dirty="0" smtClean="0"/>
              <a:t>107306024</a:t>
            </a:r>
            <a:r>
              <a:rPr lang="zh-TW" altLang="en-US" sz="2400" dirty="0" smtClean="0"/>
              <a:t>陳偉綸</a:t>
            </a:r>
            <a:r>
              <a:rPr lang="en-US" altLang="zh-TW" sz="2400" dirty="0" smtClean="0"/>
              <a:t> 107306041</a:t>
            </a:r>
            <a:r>
              <a:rPr lang="zh-TW" altLang="en-US" sz="2400" dirty="0" smtClean="0"/>
              <a:t>朱盈穎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9590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53440" y="859536"/>
            <a:ext cx="9029700" cy="6400800"/>
          </a:xfrm>
        </p:spPr>
        <p:txBody>
          <a:bodyPr>
            <a:normAutofit/>
          </a:bodyPr>
          <a:lstStyle/>
          <a:p>
            <a:r>
              <a:rPr lang="zh-TW" altLang="en-US" sz="2800" dirty="0" smtClean="0"/>
              <a:t>使用者需求</a:t>
            </a:r>
            <a:endParaRPr lang="en-US" altLang="zh-TW" sz="2800" dirty="0" smtClean="0"/>
          </a:p>
          <a:p>
            <a:pPr lvl="1"/>
            <a:r>
              <a:rPr lang="zh-TW" altLang="en-US" sz="2400" dirty="0" smtClean="0"/>
              <a:t>記錄各種事件，如：規劃讀書時間、討論報告等</a:t>
            </a:r>
            <a:endParaRPr lang="en-US" altLang="zh-TW" sz="2400" dirty="0" smtClean="0"/>
          </a:p>
          <a:p>
            <a:pPr lvl="1"/>
            <a:endParaRPr lang="en-US" altLang="zh-TW" sz="1500" dirty="0"/>
          </a:p>
          <a:p>
            <a:r>
              <a:rPr lang="zh-TW" altLang="en-US" sz="2800" dirty="0" smtClean="0"/>
              <a:t>針對之使用者</a:t>
            </a:r>
            <a:endParaRPr lang="en-US" altLang="zh-TW" sz="2800" dirty="0" smtClean="0"/>
          </a:p>
          <a:p>
            <a:pPr lvl="1"/>
            <a:r>
              <a:rPr lang="zh-TW" altLang="en-US" sz="2400" dirty="0" smtClean="0"/>
              <a:t>學生、上班族，人人都可用</a:t>
            </a:r>
            <a:endParaRPr lang="en-US" altLang="zh-TW" sz="2400" dirty="0" smtClean="0"/>
          </a:p>
          <a:p>
            <a:pPr lvl="1"/>
            <a:endParaRPr lang="en-US" altLang="zh-TW" sz="1500" dirty="0"/>
          </a:p>
          <a:p>
            <a:r>
              <a:rPr lang="zh-TW" altLang="en-US" sz="2800" dirty="0" smtClean="0"/>
              <a:t>系統介紹</a:t>
            </a:r>
            <a:endParaRPr lang="en-US" altLang="zh-TW" sz="2800" dirty="0" smtClean="0"/>
          </a:p>
          <a:p>
            <a:pPr lvl="1"/>
            <a:r>
              <a:rPr lang="zh-TW" altLang="en-US" sz="2400" dirty="0" smtClean="0"/>
              <a:t>簡單易懂的操作頁面讓人瀏覽、新增</a:t>
            </a:r>
            <a:endParaRPr lang="en-US" altLang="zh-TW" sz="2400" dirty="0" smtClean="0"/>
          </a:p>
          <a:p>
            <a:pPr lvl="1"/>
            <a:endParaRPr lang="en-US" altLang="zh-TW" sz="1400" dirty="0"/>
          </a:p>
          <a:p>
            <a:r>
              <a:rPr lang="zh-TW" altLang="en-US" sz="2800" dirty="0" smtClean="0"/>
              <a:t>系統功能</a:t>
            </a:r>
            <a:r>
              <a:rPr lang="en-US" altLang="zh-TW" sz="2800" dirty="0" smtClean="0"/>
              <a:t>(</a:t>
            </a:r>
            <a:r>
              <a:rPr lang="zh-TW" altLang="en-US" sz="2800" dirty="0" smtClean="0"/>
              <a:t>後面會操作</a:t>
            </a:r>
            <a:r>
              <a:rPr lang="en-US" altLang="zh-TW" sz="2800" dirty="0" smtClean="0"/>
              <a:t>/</a:t>
            </a:r>
            <a:r>
              <a:rPr lang="zh-TW" altLang="en-US" sz="2800" dirty="0" smtClean="0"/>
              <a:t>放影片</a:t>
            </a:r>
            <a:r>
              <a:rPr lang="en-US" altLang="zh-TW" sz="2800" dirty="0" smtClean="0"/>
              <a:t>)</a:t>
            </a:r>
          </a:p>
          <a:p>
            <a:pPr lvl="1"/>
            <a:r>
              <a:rPr lang="zh-TW" altLang="en-US" sz="2400" dirty="0"/>
              <a:t>記</a:t>
            </a:r>
            <a:r>
              <a:rPr lang="zh-TW" altLang="en-US" sz="2400" dirty="0" smtClean="0"/>
              <a:t>錄事件</a:t>
            </a:r>
            <a:endParaRPr lang="en-US" altLang="zh-TW" sz="2400" dirty="0" smtClean="0"/>
          </a:p>
          <a:p>
            <a:pPr lvl="1"/>
            <a:endParaRPr lang="en-US" altLang="zh-TW" sz="1400" dirty="0"/>
          </a:p>
        </p:txBody>
      </p:sp>
    </p:spTree>
    <p:extLst>
      <p:ext uri="{BB962C8B-B14F-4D97-AF65-F5344CB8AC3E}">
        <p14:creationId xmlns:p14="http://schemas.microsoft.com/office/powerpoint/2010/main" val="291019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sz="4000" dirty="0"/>
              <a:t>系統畫面</a:t>
            </a:r>
            <a:r>
              <a:rPr lang="en-US" altLang="zh-TW" sz="4000" dirty="0"/>
              <a:t/>
            </a:r>
            <a:br>
              <a:rPr lang="en-US" altLang="zh-TW" sz="4000" dirty="0"/>
            </a:br>
            <a:r>
              <a:rPr lang="zh-TW" altLang="en-US" sz="3100" dirty="0"/>
              <a:t>共有三個頁面：事件總覽、當週事件、新增</a:t>
            </a:r>
            <a:r>
              <a:rPr lang="en-US" altLang="zh-TW" sz="3100" dirty="0"/>
              <a:t>/</a:t>
            </a:r>
            <a:r>
              <a:rPr lang="zh-TW" altLang="en-US" sz="3100" dirty="0"/>
              <a:t>清除頁面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08" y="2377440"/>
            <a:ext cx="11729416" cy="3877055"/>
          </a:xfrm>
        </p:spPr>
      </p:pic>
    </p:spTree>
    <p:extLst>
      <p:ext uri="{BB962C8B-B14F-4D97-AF65-F5344CB8AC3E}">
        <p14:creationId xmlns:p14="http://schemas.microsoft.com/office/powerpoint/2010/main" val="306098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功能</a:t>
            </a:r>
            <a:r>
              <a:rPr lang="zh-TW" altLang="en-US" dirty="0"/>
              <a:t>介紹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549400"/>
            <a:ext cx="8596668" cy="4491963"/>
          </a:xfrm>
        </p:spPr>
        <p:txBody>
          <a:bodyPr>
            <a:normAutofit/>
          </a:bodyPr>
          <a:lstStyle/>
          <a:p>
            <a:r>
              <a:rPr lang="zh-TW" altLang="en-US" sz="2400" dirty="0" smtClean="0"/>
              <a:t>瀏覽全部事件</a:t>
            </a:r>
            <a:endParaRPr lang="en-US" altLang="zh-TW" sz="2400" dirty="0" smtClean="0"/>
          </a:p>
          <a:p>
            <a:r>
              <a:rPr lang="zh-TW" altLang="en-US" sz="2400" dirty="0" smtClean="0"/>
              <a:t>當週行程表</a:t>
            </a:r>
            <a:endParaRPr lang="en-US" altLang="zh-TW" sz="2400" dirty="0" smtClean="0"/>
          </a:p>
          <a:p>
            <a:r>
              <a:rPr lang="zh-TW" altLang="en-US" sz="2400" dirty="0" smtClean="0"/>
              <a:t>左右瀏覽其他週</a:t>
            </a:r>
            <a:endParaRPr lang="en-US" altLang="zh-TW" sz="2400" dirty="0" smtClean="0"/>
          </a:p>
          <a:p>
            <a:r>
              <a:rPr lang="zh-TW" altLang="en-US" sz="2400" dirty="0" smtClean="0"/>
              <a:t>新增某天的事件</a:t>
            </a:r>
            <a:endParaRPr lang="en-US" altLang="zh-TW" sz="2400" dirty="0" smtClean="0"/>
          </a:p>
          <a:p>
            <a:r>
              <a:rPr lang="zh-TW" altLang="en-US" sz="2400" dirty="0" smtClean="0"/>
              <a:t>清</a:t>
            </a:r>
            <a:r>
              <a:rPr lang="zh-TW" altLang="en-US" sz="2400" dirty="0"/>
              <a:t>除</a:t>
            </a:r>
            <a:r>
              <a:rPr lang="zh-TW" altLang="en-US" sz="2400" dirty="0" smtClean="0"/>
              <a:t>已設定好的</a:t>
            </a:r>
            <a:r>
              <a:rPr lang="zh-TW" altLang="en-US" sz="2400" dirty="0" smtClean="0"/>
              <a:t>事件</a:t>
            </a:r>
            <a:endParaRPr lang="en-US" altLang="zh-TW" sz="2400" dirty="0" smtClean="0"/>
          </a:p>
          <a:p>
            <a:endParaRPr lang="en-US" altLang="zh-TW" sz="2400" dirty="0"/>
          </a:p>
          <a:p>
            <a:r>
              <a:rPr lang="en-US" altLang="zh-TW" sz="2400" dirty="0">
                <a:hlinkClick r:id="rId2"/>
              </a:rPr>
              <a:t>https://youtu.be/lXUhg_1gOhk</a:t>
            </a:r>
            <a:endParaRPr lang="en-US" altLang="zh-TW" sz="2400" dirty="0" smtClean="0"/>
          </a:p>
          <a:p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76485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486</TotalTime>
  <Words>97</Words>
  <Application>Microsoft Office PowerPoint</Application>
  <PresentationFormat>寬螢幕</PresentationFormat>
  <Paragraphs>24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微軟正黑體</vt:lpstr>
      <vt:lpstr>Arial</vt:lpstr>
      <vt:lpstr>Trebuchet MS</vt:lpstr>
      <vt:lpstr>Wingdings 3</vt:lpstr>
      <vt:lpstr>多面向</vt:lpstr>
      <vt:lpstr>Create your schedule!</vt:lpstr>
      <vt:lpstr>PowerPoint 簡報</vt:lpstr>
      <vt:lpstr>系統畫面 共有三個頁面：事件總覽、當週事件、新增/清除頁面 </vt:lpstr>
      <vt:lpstr>功能介紹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yingyinchu</dc:creator>
  <cp:lastModifiedBy>yingyinchu</cp:lastModifiedBy>
  <cp:revision>54</cp:revision>
  <dcterms:created xsi:type="dcterms:W3CDTF">2019-04-25T12:51:30Z</dcterms:created>
  <dcterms:modified xsi:type="dcterms:W3CDTF">2019-06-23T15:48:14Z</dcterms:modified>
</cp:coreProperties>
</file>