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13"/>
  </p:normalViewPr>
  <p:slideViewPr>
    <p:cSldViewPr snapToGrid="0" snapToObjects="1">
      <p:cViewPr>
        <p:scale>
          <a:sx n="74" d="100"/>
          <a:sy n="74" d="100"/>
        </p:scale>
        <p:origin x="816"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C68C-EC45-C548-8159-BEDE9C5987EE}"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C68C-EC45-C548-8159-BEDE9C5987EE}" type="datetimeFigureOut">
              <a:rPr lang="en-US" smtClean="0"/>
              <a:t>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C68C-EC45-C548-8159-BEDE9C5987EE}" type="datetimeFigureOut">
              <a:rPr lang="en-US" smtClean="0"/>
              <a:t>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Migratory Group to Almonds and Return to NC. Move Exposed Group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Migratory Group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returns)	            </a:t>
            </a:r>
            <a:r>
              <a:rPr lang="en-US" i="1" dirty="0" smtClean="0">
                <a:solidFill>
                  <a:sysClr val="windowText" lastClr="000000"/>
                </a:solidFill>
              </a:rPr>
              <a:t>(after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endParaRPr lang="en-US" sz="1400" dirty="0" smtClean="0">
              <a:solidFill>
                <a:sysClr val="windowText" lastClr="000000"/>
              </a:solidFill>
            </a:endParaRPr>
          </a:p>
          <a:p>
            <a:pPr algn="ctr"/>
            <a:r>
              <a:rPr lang="en-US" sz="1400" i="1" dirty="0" smtClean="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endParaRPr lang="en-US" sz="1400" dirty="0" smtClean="0">
              <a:solidFill>
                <a:sysClr val="windowText" lastClr="000000"/>
              </a:solidFill>
            </a:endParaRPr>
          </a:p>
          <a:p>
            <a:pPr algn="ctr"/>
            <a:r>
              <a:rPr lang="en-US" sz="1400" i="1" dirty="0" smtClean="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endParaRPr lang="en-US" sz="1400" dirty="0" smtClean="0">
              <a:solidFill>
                <a:sysClr val="windowText" lastClr="000000"/>
              </a:solidFill>
            </a:endParaRP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endParaRPr lang="en-US" sz="1400" dirty="0" smtClean="0">
              <a:solidFill>
                <a:sysClr val="windowText" lastClr="000000"/>
              </a:solidFill>
            </a:endParaRP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endParaRPr lang="en-US" sz="1400" dirty="0" smtClean="0">
              <a:solidFill>
                <a:sysClr val="windowText" lastClr="000000"/>
              </a:solidFill>
            </a:endParaRPr>
          </a:p>
          <a:p>
            <a:pPr algn="ctr"/>
            <a:r>
              <a:rPr lang="en-US" sz="1400" i="1" dirty="0" smtClean="0">
                <a:solidFill>
                  <a:sysClr val="windowText" lastClr="000000"/>
                </a:solidFill>
              </a:rPr>
              <a:t>(Control)</a:t>
            </a:r>
          </a:p>
        </p:txBody>
      </p:sp>
      <p:sp>
        <p:nvSpPr>
          <p:cNvPr id="45" name="Rectangle 44"/>
          <p:cNvSpPr/>
          <p:nvPr/>
        </p:nvSpPr>
        <p:spPr>
          <a:xfrm>
            <a:off x="10689263" y="5923508"/>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endParaRPr lang="en-US" sz="1400" dirty="0" smtClean="0">
              <a:solidFill>
                <a:sysClr val="windowText" lastClr="000000"/>
              </a:solidFill>
            </a:endParaRP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Do Not Sample</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endParaRPr lang="en-US" sz="1400" dirty="0" smtClean="0">
              <a:solidFill>
                <a:sysClr val="windowText" lastClr="000000"/>
              </a:solidFill>
            </a:endParaRP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682120" y="5925138"/>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2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a:t>
            </a:r>
            <a:r>
              <a:rPr lang="en-US" dirty="0"/>
              <a:t>G</a:t>
            </a:r>
            <a:r>
              <a:rPr lang="en-US" dirty="0" smtClean="0"/>
              <a:t>roup remains for the duration of the experiment), the Migratory Holding Yard (where the Migratory Group is temporarily brought upon return from CA for sampling event 2), and the Exposed Yard (where the Exposed </a:t>
            </a:r>
            <a:r>
              <a:rPr lang="en-US" dirty="0"/>
              <a:t>G</a:t>
            </a:r>
            <a:r>
              <a:rPr lang="en-US" dirty="0" smtClean="0"/>
              <a:t>roup is exposed to the Migratory Group). Arrows represent beekeeper tasks that occur between each sampling event.</a:t>
            </a:r>
            <a:endParaRPr lang="en-US" dirty="0"/>
          </a:p>
        </p:txBody>
      </p:sp>
    </p:spTree>
    <p:extLst>
      <p:ext uri="{BB962C8B-B14F-4D97-AF65-F5344CB8AC3E}">
        <p14:creationId xmlns:p14="http://schemas.microsoft.com/office/powerpoint/2010/main" val="63861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225</Words>
  <Application>Microsoft Macintosh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Alex Burnham</cp:lastModifiedBy>
  <cp:revision>30</cp:revision>
  <dcterms:created xsi:type="dcterms:W3CDTF">2017-01-09T17:29:01Z</dcterms:created>
  <dcterms:modified xsi:type="dcterms:W3CDTF">2017-01-09T21:57:28Z</dcterms:modified>
</cp:coreProperties>
</file>