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>
        <p:scale>
          <a:sx n="106" d="100"/>
          <a:sy n="106" d="100"/>
        </p:scale>
        <p:origin x="7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0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A6E7-D964-D14E-BF15-F4CF22DC204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36947" y="654472"/>
            <a:ext cx="4455647" cy="5832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942" y="669409"/>
            <a:ext cx="2094250" cy="5817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4096" y="654473"/>
            <a:ext cx="1872874" cy="5831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538" y="1104283"/>
            <a:ext cx="1492469" cy="106154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538" y="3571399"/>
            <a:ext cx="1492469" cy="26735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082" y="2392088"/>
            <a:ext cx="1492469" cy="106154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123" y="1107959"/>
            <a:ext cx="140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The presence of honey bee apiaries matters. </a:t>
            </a:r>
            <a:endParaRPr lang="en-US" sz="1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941" y="4289843"/>
            <a:ext cx="14083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Transmission occurs through shared floral resources</a:t>
            </a:r>
            <a:endParaRPr lang="en-US" sz="1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299" y="2388086"/>
            <a:ext cx="140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There is temporal variation in disease</a:t>
            </a:r>
            <a:endParaRPr lang="en-US" sz="1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4142" y="4661392"/>
            <a:ext cx="1171903" cy="167451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5573" y="5329374"/>
            <a:ext cx="140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PATCH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2585" y="1276370"/>
            <a:ext cx="1404483" cy="46952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9279" y="3346360"/>
            <a:ext cx="155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LANDSCAPE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094370" y="5178717"/>
            <a:ext cx="658874" cy="455212"/>
          </a:xfrm>
          <a:prstGeom prst="rightArrow">
            <a:avLst>
              <a:gd name="adj1" fmla="val 50000"/>
              <a:gd name="adj2" fmla="val 73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80490" y="2769948"/>
            <a:ext cx="1689076" cy="50687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456" y="688291"/>
            <a:ext cx="18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PREDICTIONS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1673" y="717140"/>
            <a:ext cx="18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MODELING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2295" y="686738"/>
            <a:ext cx="18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PARAMETERS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64608" y="1645618"/>
            <a:ext cx="1689076" cy="52784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63458" y="1089363"/>
            <a:ext cx="1689076" cy="50687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74098" y="3553316"/>
            <a:ext cx="1689076" cy="54760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70700" y="4135476"/>
            <a:ext cx="1689076" cy="52538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70405" y="5274896"/>
            <a:ext cx="1689076" cy="50687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74281" y="5829037"/>
            <a:ext cx="1689076" cy="50687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80490" y="4826466"/>
            <a:ext cx="166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Arial" charset="0"/>
                <a:ea typeface="Arial" charset="0"/>
                <a:cs typeface="Arial" charset="0"/>
              </a:rPr>
              <a:t>Acquisition Probability 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89745" y="5216847"/>
            <a:ext cx="16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Deposition Probability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94325" y="5765776"/>
            <a:ext cx="16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Virus Survivability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027814" y="5544114"/>
            <a:ext cx="1043571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46781" y="1346866"/>
            <a:ext cx="3075805" cy="1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53684" y="1920275"/>
            <a:ext cx="3068902" cy="1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9566" y="3039517"/>
            <a:ext cx="3053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769566" y="3863622"/>
            <a:ext cx="3053020" cy="10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763174" y="4388051"/>
            <a:ext cx="3059412" cy="7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44" idx="1"/>
          </p:cNvCxnSpPr>
          <p:nvPr/>
        </p:nvCxnSpPr>
        <p:spPr>
          <a:xfrm>
            <a:off x="2021782" y="6081535"/>
            <a:ext cx="1052499" cy="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2054698" y="3039517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040427" y="1342799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90039" y="1031016"/>
            <a:ext cx="1869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Apiary Density/Proximity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30918" y="1606185"/>
            <a:ext cx="1869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Honey Bee Pathogen Load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2040427" y="4411871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2054698" y="1880220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76488" y="2711599"/>
            <a:ext cx="1869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Pathogen Load Through Time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049251" y="4949577"/>
            <a:ext cx="1031239" cy="4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76488" y="3528460"/>
            <a:ext cx="1869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Bee Diversity and Abundance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91128" y="4105614"/>
            <a:ext cx="1869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Floral Diversity and Density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2040427" y="3841518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5" idx="3"/>
          </p:cNvCxnSpPr>
          <p:nvPr/>
        </p:nvCxnSpPr>
        <p:spPr>
          <a:xfrm flipV="1">
            <a:off x="4746781" y="4949576"/>
            <a:ext cx="117736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95658" y="654472"/>
            <a:ext cx="339235" cy="3964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7" name="Straight Arrow Connector 86"/>
          <p:cNvCxnSpPr>
            <a:stCxn id="46" idx="3"/>
          </p:cNvCxnSpPr>
          <p:nvPr/>
        </p:nvCxnSpPr>
        <p:spPr>
          <a:xfrm>
            <a:off x="4756036" y="5509235"/>
            <a:ext cx="1165827" cy="2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95160" y="4619299"/>
            <a:ext cx="339733" cy="18671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756225" y="6090341"/>
            <a:ext cx="1165969" cy="4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9744992" y="654472"/>
            <a:ext cx="2025007" cy="584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109244" y="712470"/>
            <a:ext cx="18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MAPPING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224928" y="3635554"/>
            <a:ext cx="1117124" cy="150499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079297" y="4167248"/>
            <a:ext cx="140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RISK MAP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170148" y="1262012"/>
            <a:ext cx="1171903" cy="113369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051906" y="1475360"/>
            <a:ext cx="1408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GIS LAND-COVER DATA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37962" y="1961276"/>
            <a:ext cx="383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  PRELIMINARY DATA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227068" y="4102699"/>
            <a:ext cx="930194" cy="455212"/>
          </a:xfrm>
          <a:prstGeom prst="rightArrow">
            <a:avLst>
              <a:gd name="adj1" fmla="val 50000"/>
              <a:gd name="adj2" fmla="val 73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Right Arrow 115"/>
          <p:cNvSpPr/>
          <p:nvPr/>
        </p:nvSpPr>
        <p:spPr>
          <a:xfrm rot="5400000">
            <a:off x="10143849" y="2765110"/>
            <a:ext cx="1201251" cy="455212"/>
          </a:xfrm>
          <a:prstGeom prst="rightArrow">
            <a:avLst>
              <a:gd name="adj1" fmla="val 50000"/>
              <a:gd name="adj2" fmla="val 73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504065" y="5162578"/>
            <a:ext cx="21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EXPERIMENT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70700" y="4706976"/>
            <a:ext cx="1689076" cy="50687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77186" y="4653244"/>
            <a:ext cx="1869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Acquisition </a:t>
            </a:r>
          </a:p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Probability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62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Burnham</dc:creator>
  <cp:lastModifiedBy>Alex Burnham</cp:lastModifiedBy>
  <cp:revision>24</cp:revision>
  <cp:lastPrinted>2016-11-16T20:19:37Z</cp:lastPrinted>
  <dcterms:created xsi:type="dcterms:W3CDTF">2016-11-14T23:22:50Z</dcterms:created>
  <dcterms:modified xsi:type="dcterms:W3CDTF">2016-11-16T23:48:11Z</dcterms:modified>
</cp:coreProperties>
</file>