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64" r:id="rId5"/>
    <p:sldId id="260" r:id="rId6"/>
    <p:sldId id="262" r:id="rId7"/>
    <p:sldId id="263" r:id="rId8"/>
    <p:sldId id="257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>
        <p:scale>
          <a:sx n="100" d="100"/>
          <a:sy n="100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FAEFC-5A67-C849-8542-18325A6C95D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E349-4638-6340-84BE-8489ED89E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vaping has been a hot topic lately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7E349-4638-6340-84BE-8489ED89E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4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7E349-4638-6340-84BE-8489ED89E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2379-1212-B846-9C5A-B5C9B9E1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96" y="1788454"/>
            <a:ext cx="9552561" cy="1392491"/>
          </a:xfrm>
        </p:spPr>
        <p:txBody>
          <a:bodyPr/>
          <a:lstStyle/>
          <a:p>
            <a:r>
              <a:rPr lang="en-US" dirty="0"/>
              <a:t>Vaping &amp;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54B0-BBC5-C540-8977-3A157754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3004" y="3764605"/>
            <a:ext cx="7577847" cy="1277912"/>
          </a:xfrm>
        </p:spPr>
        <p:txBody>
          <a:bodyPr/>
          <a:lstStyle/>
          <a:p>
            <a:r>
              <a:rPr lang="en-US" dirty="0"/>
              <a:t>Brad Barrett, Manny Ramos, Samantha Devlin, Tim Tallent</a:t>
            </a:r>
          </a:p>
        </p:txBody>
      </p:sp>
    </p:spTree>
    <p:extLst>
      <p:ext uri="{BB962C8B-B14F-4D97-AF65-F5344CB8AC3E}">
        <p14:creationId xmlns:p14="http://schemas.microsoft.com/office/powerpoint/2010/main" val="39223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131D-63A7-CB43-8482-56EADD66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12F0-AE19-784B-9731-9F4E2C09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 difficulties did we have?</a:t>
            </a:r>
          </a:p>
        </p:txBody>
      </p:sp>
    </p:spTree>
    <p:extLst>
      <p:ext uri="{BB962C8B-B14F-4D97-AF65-F5344CB8AC3E}">
        <p14:creationId xmlns:p14="http://schemas.microsoft.com/office/powerpoint/2010/main" val="9556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3511-63B9-DE44-BE0D-35746CA3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143500" cy="232410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072D0-A815-8541-AD4A-A1D5F871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363902"/>
            <a:ext cx="5003800" cy="6130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18AEC-0E45-EC40-914A-B7840351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163398"/>
            <a:ext cx="57531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54AA-AA64-BC49-B9EA-90E1BF14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F249-D1A0-AF46-B543-95FC6194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900"/>
            <a:ext cx="9601200" cy="4000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“How has legislation on E-cigarettes changed smoking habits?”</a:t>
            </a:r>
          </a:p>
          <a:p>
            <a:pPr marL="0" indent="0">
              <a:buNone/>
            </a:pPr>
            <a:r>
              <a:rPr lang="en-US" sz="2400" u="sng" dirty="0"/>
              <a:t>Why did we ask this?</a:t>
            </a:r>
          </a:p>
          <a:p>
            <a:pPr marL="0" indent="0">
              <a:buNone/>
            </a:pPr>
            <a:r>
              <a:rPr lang="en-US" sz="4800" dirty="0"/>
              <a:t>Hypothesis</a:t>
            </a:r>
          </a:p>
          <a:p>
            <a:r>
              <a:rPr lang="en-US" sz="2400" dirty="0"/>
              <a:t>(HA) Hypothesis: The adoption of Anti-E-cigarette legislation by states has a direct impact to reducing the percentage of adult E-cigarette users.</a:t>
            </a:r>
          </a:p>
          <a:p>
            <a:r>
              <a:rPr lang="en-US" sz="2400" dirty="0"/>
              <a:t>(Ho:) Null: The adoption of Anti-E-cigarette legislation by states does not have a direct impact on reducing the percentage of adult E-cigarette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553-16C1-144A-94C6-F1173D5F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791"/>
            <a:ext cx="9601200" cy="1485900"/>
          </a:xfrm>
        </p:spPr>
        <p:txBody>
          <a:bodyPr>
            <a:noAutofit/>
          </a:bodyPr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CDA7-CAE3-7148-AD3C-04EC65D7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0"/>
            <a:ext cx="10160000" cy="54483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dirty="0"/>
              <a:t>“What states have the most legislation, how did that effect smoking habits?”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100" b="1" dirty="0"/>
              <a:t>Data Sources:</a:t>
            </a:r>
            <a:r>
              <a:rPr lang="en-US" sz="5100" dirty="0"/>
              <a:t> </a:t>
            </a:r>
          </a:p>
          <a:p>
            <a:r>
              <a:rPr lang="en-US" sz="3600" dirty="0"/>
              <a:t>CDC STATE System E-Cigarette Legislation - Tax U.S. Department of Health &amp; Human Services — 1995-2020</a:t>
            </a:r>
          </a:p>
          <a:p>
            <a:r>
              <a:rPr lang="en-US" sz="3600" dirty="0"/>
              <a:t>Centers for Disease Control and Prevention (CDC)</a:t>
            </a:r>
          </a:p>
          <a:p>
            <a:r>
              <a:rPr lang="en-US" sz="3600" dirty="0"/>
              <a:t>State Tobacco Activities Tracking and Evaluation(STATE) System</a:t>
            </a:r>
          </a:p>
          <a:p>
            <a:r>
              <a:rPr lang="en-US" sz="3600" dirty="0"/>
              <a:t> E-Cigarette Legislation—Tax  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5800" b="1" dirty="0"/>
              <a:t>Behavioral Risk Factor Data: </a:t>
            </a:r>
            <a:endParaRPr lang="en-US" sz="5800" dirty="0"/>
          </a:p>
          <a:p>
            <a:r>
              <a:rPr lang="en-US" sz="3600" dirty="0"/>
              <a:t>Tobacco Use (2011 to present)Survey Data 2011-2018</a:t>
            </a:r>
          </a:p>
          <a:p>
            <a:r>
              <a:rPr lang="en-US" sz="3600" dirty="0"/>
              <a:t>Centers for Disease Control and Prevention (CDC)</a:t>
            </a:r>
          </a:p>
          <a:p>
            <a:r>
              <a:rPr lang="en-US" sz="3600" dirty="0"/>
              <a:t>State Tobacco Activities Tracking and Evaluation (STATE) System</a:t>
            </a:r>
          </a:p>
          <a:p>
            <a:r>
              <a:rPr lang="en-US" sz="3600" dirty="0"/>
              <a:t>BRFSS Survey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26C-7D65-814A-B14E-154C65D4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47F5-3FB7-0D44-A8DB-0F9DB585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Race</a:t>
            </a:r>
          </a:p>
          <a:p>
            <a:r>
              <a:rPr lang="en-US" dirty="0"/>
              <a:t>Legislation</a:t>
            </a:r>
          </a:p>
          <a:p>
            <a:r>
              <a:rPr lang="en-US" dirty="0"/>
              <a:t>% of E-Cig smokers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Focused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E0F0B-8E62-A342-8F28-F6AAC9206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5" t="949"/>
          <a:stretch/>
        </p:blipFill>
        <p:spPr>
          <a:xfrm>
            <a:off x="1210962" y="1346200"/>
            <a:ext cx="9875326" cy="5511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E6CF-79B4-C643-819A-87AD1EC8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08" y="0"/>
            <a:ext cx="9980579" cy="134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F93655-AC9B-8E47-936B-DF28F2BC5D02}"/>
              </a:ext>
            </a:extLst>
          </p:cNvPr>
          <p:cNvSpPr/>
          <p:nvPr/>
        </p:nvSpPr>
        <p:spPr>
          <a:xfrm>
            <a:off x="330200" y="0"/>
            <a:ext cx="50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BF17-3A46-064A-890D-D0039640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E-Cigarette Legislation by State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C4BCE0-3F43-A74C-9906-4DF59A3F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33040"/>
            <a:ext cx="9601200" cy="1786760"/>
          </a:xfrm>
        </p:spPr>
        <p:txBody>
          <a:bodyPr>
            <a:norm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Type of legislation/regulation</a:t>
            </a:r>
          </a:p>
          <a:p>
            <a:r>
              <a:rPr lang="en-US" dirty="0"/>
              <a:t>Provisions</a:t>
            </a:r>
          </a:p>
          <a:p>
            <a:r>
              <a:rPr lang="en-US" dirty="0"/>
              <a:t>Year legislation/regulation were active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49070-CEEF-D542-A229-C70FEB16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782246"/>
            <a:ext cx="11303000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A82D-DAF8-C74A-A373-5610C3D5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400"/>
            <a:ext cx="9601200" cy="1892300"/>
          </a:xfrm>
        </p:spPr>
        <p:txBody>
          <a:bodyPr/>
          <a:lstStyle/>
          <a:p>
            <a:r>
              <a:rPr lang="en-US" dirty="0"/>
              <a:t>Demographics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BAECF-0D03-AC4F-AF24-A23B6627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893"/>
          <a:stretch/>
        </p:blipFill>
        <p:spPr>
          <a:xfrm>
            <a:off x="711200" y="1367239"/>
            <a:ext cx="11480800" cy="2749673"/>
          </a:xfr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35CCDB6-5334-6B47-90BD-367D4A02BD56}"/>
              </a:ext>
            </a:extLst>
          </p:cNvPr>
          <p:cNvSpPr txBox="1">
            <a:spLocks/>
          </p:cNvSpPr>
          <p:nvPr/>
        </p:nvSpPr>
        <p:spPr>
          <a:xfrm>
            <a:off x="1371600" y="4343400"/>
            <a:ext cx="9601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Method of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E45DE-36F2-0C49-89B0-F3499B8140A4}"/>
              </a:ext>
            </a:extLst>
          </p:cNvPr>
          <p:cNvSpPr txBox="1">
            <a:spLocks/>
          </p:cNvSpPr>
          <p:nvPr/>
        </p:nvSpPr>
        <p:spPr>
          <a:xfrm>
            <a:off x="1371600" y="87467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DF55C0-55DF-674E-BC28-7E2707118876}"/>
              </a:ext>
            </a:extLst>
          </p:cNvPr>
          <p:cNvSpPr txBox="1">
            <a:spLocks/>
          </p:cNvSpPr>
          <p:nvPr/>
        </p:nvSpPr>
        <p:spPr>
          <a:xfrm>
            <a:off x="1371600" y="2044700"/>
            <a:ext cx="9601200" cy="30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Planned Analysis : We are going to compare the adult usage rate of the population data to sample data of states with high levels of Anti-E-cigarette legislation to determine statistical significance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Secondary Analysis : If correlation is determined between high legislation states, then we will determine which forms of legislation are more effective.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8435-4481-2B4B-8CA0-37539C2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F046-75F2-874C-9804-F6DAB38A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States with the most legislation has the “_____” amount of e-cigarette smokers.</a:t>
            </a:r>
          </a:p>
        </p:txBody>
      </p:sp>
    </p:spTree>
    <p:extLst>
      <p:ext uri="{BB962C8B-B14F-4D97-AF65-F5344CB8AC3E}">
        <p14:creationId xmlns:p14="http://schemas.microsoft.com/office/powerpoint/2010/main" val="2621961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129</TotalTime>
  <Words>365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Vaping &amp; Legislation</vt:lpstr>
      <vt:lpstr>Motivation &amp; Summary </vt:lpstr>
      <vt:lpstr>Questions &amp; Data</vt:lpstr>
      <vt:lpstr>Data Cleanup &amp; Exploration</vt:lpstr>
      <vt:lpstr>PowerPoint Presentation</vt:lpstr>
      <vt:lpstr>CDC E-Cigarette Legislation by State</vt:lpstr>
      <vt:lpstr>Demographics </vt:lpstr>
      <vt:lpstr>PowerPoint Presentation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Vaping &amp; Legislation</dc:title>
  <dc:creator>Tim Scott Tallent</dc:creator>
  <cp:lastModifiedBy>Tim Scott Tallent</cp:lastModifiedBy>
  <cp:revision>10</cp:revision>
  <dcterms:created xsi:type="dcterms:W3CDTF">2020-07-21T23:21:48Z</dcterms:created>
  <dcterms:modified xsi:type="dcterms:W3CDTF">2020-07-22T01:30:59Z</dcterms:modified>
</cp:coreProperties>
</file>