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8" r:id="rId1"/>
  </p:sldMasterIdLst>
  <p:sldIdLst>
    <p:sldId id="256" r:id="rId2"/>
    <p:sldId id="258" r:id="rId3"/>
    <p:sldId id="259" r:id="rId4"/>
    <p:sldId id="267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/>
    <p:restoredTop sz="94627"/>
  </p:normalViewPr>
  <p:slideViewPr>
    <p:cSldViewPr snapToGrid="0" snapToObjects="1">
      <p:cViewPr varScale="1">
        <p:scale>
          <a:sx n="83" d="100"/>
          <a:sy n="8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68897-D9DC-5E41-B64D-683F38E13024}" type="doc">
      <dgm:prSet loTypeId="urn:microsoft.com/office/officeart/2005/8/layout/hLis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2D722-1E89-BF45-BFBC-8C223EB2FE22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Mandatory Fields</a:t>
          </a:r>
        </a:p>
      </dgm:t>
    </dgm:pt>
    <dgm:pt modelId="{A0F531B5-A205-9D4F-A68B-B037CD039B18}" type="parTrans" cxnId="{F137966B-0850-8348-8854-B0F36CC6E6B2}">
      <dgm:prSet/>
      <dgm:spPr/>
      <dgm:t>
        <a:bodyPr/>
        <a:lstStyle/>
        <a:p>
          <a:endParaRPr lang="en-US" sz="1200"/>
        </a:p>
      </dgm:t>
    </dgm:pt>
    <dgm:pt modelId="{2A20529D-ADB8-DC44-87A0-BFCAB0247F57}" type="sibTrans" cxnId="{F137966B-0850-8348-8854-B0F36CC6E6B2}">
      <dgm:prSet/>
      <dgm:spPr/>
      <dgm:t>
        <a:bodyPr/>
        <a:lstStyle/>
        <a:p>
          <a:endParaRPr lang="en-US" sz="1200"/>
        </a:p>
      </dgm:t>
    </dgm:pt>
    <dgm:pt modelId="{05C30E74-4090-684E-A1FA-28B3424E9100}">
      <dgm:prSet phldrT="[Text]" custT="1"/>
      <dgm:spPr/>
      <dgm:t>
        <a:bodyPr/>
        <a:lstStyle/>
        <a:p>
          <a:r>
            <a:rPr lang="en-US" sz="1200" dirty="0"/>
            <a:t>Review Date</a:t>
          </a:r>
        </a:p>
      </dgm:t>
    </dgm:pt>
    <dgm:pt modelId="{9A5D59AE-B522-644B-B68D-2729C28EDE68}" type="parTrans" cxnId="{938A7B5E-E8FF-8C42-8823-F55ABFD75FDA}">
      <dgm:prSet/>
      <dgm:spPr/>
      <dgm:t>
        <a:bodyPr/>
        <a:lstStyle/>
        <a:p>
          <a:endParaRPr lang="en-US" sz="1200"/>
        </a:p>
      </dgm:t>
    </dgm:pt>
    <dgm:pt modelId="{4484370F-EF33-394F-BFDA-2C2BF63A326B}" type="sibTrans" cxnId="{938A7B5E-E8FF-8C42-8823-F55ABFD75FDA}">
      <dgm:prSet/>
      <dgm:spPr/>
      <dgm:t>
        <a:bodyPr/>
        <a:lstStyle/>
        <a:p>
          <a:endParaRPr lang="en-US" sz="1200"/>
        </a:p>
      </dgm:t>
    </dgm:pt>
    <dgm:pt modelId="{99427544-FCD3-D24F-B9B3-EBB02ECCA1E4}">
      <dgm:prSet phldrT="[Text]" custT="1"/>
      <dgm:spPr/>
      <dgm:t>
        <a:bodyPr/>
        <a:lstStyle/>
        <a:p>
          <a:r>
            <a:rPr lang="en-US" sz="1400" b="1" dirty="0"/>
            <a:t>Optional Fields</a:t>
          </a:r>
        </a:p>
      </dgm:t>
    </dgm:pt>
    <dgm:pt modelId="{302331E5-D0CD-1547-9EFD-C686C4FF64C2}" type="parTrans" cxnId="{A9816638-BE77-844E-A81C-6BC8841FC5BB}">
      <dgm:prSet/>
      <dgm:spPr/>
      <dgm:t>
        <a:bodyPr/>
        <a:lstStyle/>
        <a:p>
          <a:endParaRPr lang="en-US" sz="1200"/>
        </a:p>
      </dgm:t>
    </dgm:pt>
    <dgm:pt modelId="{36566D3D-3150-114C-9481-28D10D164E95}" type="sibTrans" cxnId="{A9816638-BE77-844E-A81C-6BC8841FC5BB}">
      <dgm:prSet/>
      <dgm:spPr/>
      <dgm:t>
        <a:bodyPr/>
        <a:lstStyle/>
        <a:p>
          <a:endParaRPr lang="en-US" sz="1200"/>
        </a:p>
      </dgm:t>
    </dgm:pt>
    <dgm:pt modelId="{7F2137A4-EBF9-4A4C-AA63-293B2C916972}">
      <dgm:prSet phldrT="[Text]" custT="1"/>
      <dgm:spPr/>
      <dgm:t>
        <a:bodyPr/>
        <a:lstStyle/>
        <a:p>
          <a:r>
            <a:rPr lang="en-US" sz="1200" dirty="0"/>
            <a:t>Cabin Flown</a:t>
          </a:r>
        </a:p>
      </dgm:t>
    </dgm:pt>
    <dgm:pt modelId="{EC95B5ED-E4A0-E84E-9265-8700675F28B1}" type="parTrans" cxnId="{EDC84EE8-C4F4-3647-8156-3A16082C3C94}">
      <dgm:prSet/>
      <dgm:spPr/>
      <dgm:t>
        <a:bodyPr/>
        <a:lstStyle/>
        <a:p>
          <a:endParaRPr lang="en-US" sz="1200"/>
        </a:p>
      </dgm:t>
    </dgm:pt>
    <dgm:pt modelId="{E6266622-F383-ED43-8904-243EA80CB291}" type="sibTrans" cxnId="{EDC84EE8-C4F4-3647-8156-3A16082C3C94}">
      <dgm:prSet/>
      <dgm:spPr/>
      <dgm:t>
        <a:bodyPr/>
        <a:lstStyle/>
        <a:p>
          <a:endParaRPr lang="en-US" sz="1200"/>
        </a:p>
      </dgm:t>
    </dgm:pt>
    <dgm:pt modelId="{36617EA1-E1F3-2F44-AF45-DD3CC398B380}">
      <dgm:prSet phldrT="[Text]" custT="1"/>
      <dgm:spPr/>
      <dgm:t>
        <a:bodyPr/>
        <a:lstStyle/>
        <a:p>
          <a:r>
            <a:rPr lang="en-US" sz="1200" dirty="0"/>
            <a:t>Type of Traveler</a:t>
          </a:r>
        </a:p>
      </dgm:t>
    </dgm:pt>
    <dgm:pt modelId="{D1A5C971-E673-3A42-91AF-8908BE821496}" type="parTrans" cxnId="{08BBE513-3CED-D54A-B682-7996CD497E07}">
      <dgm:prSet/>
      <dgm:spPr/>
      <dgm:t>
        <a:bodyPr/>
        <a:lstStyle/>
        <a:p>
          <a:endParaRPr lang="en-US" sz="1200"/>
        </a:p>
      </dgm:t>
    </dgm:pt>
    <dgm:pt modelId="{C7F4CED9-9B6F-CF40-B146-F102B0C74195}" type="sibTrans" cxnId="{08BBE513-3CED-D54A-B682-7996CD497E07}">
      <dgm:prSet/>
      <dgm:spPr/>
      <dgm:t>
        <a:bodyPr/>
        <a:lstStyle/>
        <a:p>
          <a:endParaRPr lang="en-US" sz="1200"/>
        </a:p>
      </dgm:t>
    </dgm:pt>
    <dgm:pt modelId="{7A008BB5-C884-6149-A484-EB836A5AFD98}">
      <dgm:prSet phldrT="[Text]" custT="1"/>
      <dgm:spPr/>
      <dgm:t>
        <a:bodyPr/>
        <a:lstStyle/>
        <a:p>
          <a:r>
            <a:rPr lang="en-US" sz="1400" b="1" dirty="0"/>
            <a:t>Optional Numeric Score Fields</a:t>
          </a:r>
        </a:p>
        <a:p>
          <a:r>
            <a:rPr lang="en-US" sz="1400" b="1" dirty="0"/>
            <a:t>(No values reported) </a:t>
          </a:r>
        </a:p>
      </dgm:t>
    </dgm:pt>
    <dgm:pt modelId="{92ABF73D-A5B0-FD47-9628-2AAB59BABFA1}" type="parTrans" cxnId="{E96175F2-A694-DA41-9927-E12BB4E65646}">
      <dgm:prSet/>
      <dgm:spPr/>
      <dgm:t>
        <a:bodyPr/>
        <a:lstStyle/>
        <a:p>
          <a:endParaRPr lang="en-US" sz="1200"/>
        </a:p>
      </dgm:t>
    </dgm:pt>
    <dgm:pt modelId="{6D7701C0-977A-C445-A23B-68C87FF5489A}" type="sibTrans" cxnId="{E96175F2-A694-DA41-9927-E12BB4E65646}">
      <dgm:prSet/>
      <dgm:spPr/>
      <dgm:t>
        <a:bodyPr/>
        <a:lstStyle/>
        <a:p>
          <a:endParaRPr lang="en-US" sz="1200"/>
        </a:p>
      </dgm:t>
    </dgm:pt>
    <dgm:pt modelId="{ED3F55DC-DA1D-C447-854A-ED13DAEC7EB2}">
      <dgm:prSet phldrT="[Text]" custT="1"/>
      <dgm:spPr/>
      <dgm:t>
        <a:bodyPr/>
        <a:lstStyle/>
        <a:p>
          <a:r>
            <a:rPr lang="en-US" sz="1200" dirty="0"/>
            <a:t>Cabin Staff Service</a:t>
          </a:r>
        </a:p>
      </dgm:t>
    </dgm:pt>
    <dgm:pt modelId="{E4F2F45C-DA3D-7F4E-ABDF-BF1DFECC0D85}" type="parTrans" cxnId="{F0CE99FC-E738-D944-B7DA-27AAB6CF0ACF}">
      <dgm:prSet/>
      <dgm:spPr/>
      <dgm:t>
        <a:bodyPr/>
        <a:lstStyle/>
        <a:p>
          <a:endParaRPr lang="en-US" sz="1200"/>
        </a:p>
      </dgm:t>
    </dgm:pt>
    <dgm:pt modelId="{30BB4C7D-CC9C-C54A-A238-A149A0C76CD2}" type="sibTrans" cxnId="{F0CE99FC-E738-D944-B7DA-27AAB6CF0ACF}">
      <dgm:prSet/>
      <dgm:spPr/>
      <dgm:t>
        <a:bodyPr/>
        <a:lstStyle/>
        <a:p>
          <a:endParaRPr lang="en-US" sz="1200"/>
        </a:p>
      </dgm:t>
    </dgm:pt>
    <dgm:pt modelId="{A714429D-42A0-264C-B2A5-B1B4B08060BC}">
      <dgm:prSet phldrT="[Text]" custT="1"/>
      <dgm:spPr/>
      <dgm:t>
        <a:bodyPr/>
        <a:lstStyle/>
        <a:p>
          <a:r>
            <a:rPr lang="en-US" sz="1200" dirty="0"/>
            <a:t>Recommended</a:t>
          </a:r>
        </a:p>
      </dgm:t>
    </dgm:pt>
    <dgm:pt modelId="{97816B17-AFC6-D547-A805-5C954B9DE558}" type="sibTrans" cxnId="{03E7A817-4F7B-F041-9BB3-4E69B66768BB}">
      <dgm:prSet/>
      <dgm:spPr/>
      <dgm:t>
        <a:bodyPr/>
        <a:lstStyle/>
        <a:p>
          <a:endParaRPr lang="en-US" sz="1200"/>
        </a:p>
      </dgm:t>
    </dgm:pt>
    <dgm:pt modelId="{26CE4ACD-B2D7-D84C-A135-27B9D69804ED}" type="parTrans" cxnId="{03E7A817-4F7B-F041-9BB3-4E69B66768BB}">
      <dgm:prSet/>
      <dgm:spPr/>
      <dgm:t>
        <a:bodyPr/>
        <a:lstStyle/>
        <a:p>
          <a:endParaRPr lang="en-US" sz="1200"/>
        </a:p>
      </dgm:t>
    </dgm:pt>
    <dgm:pt modelId="{1B93AC2B-D66B-7E4D-84A2-F3204A218381}">
      <dgm:prSet phldrT="[Text]" custT="1"/>
      <dgm:spPr/>
      <dgm:t>
        <a:bodyPr/>
        <a:lstStyle/>
        <a:p>
          <a:r>
            <a:rPr lang="en-US" sz="1200" dirty="0"/>
            <a:t>Review Text</a:t>
          </a:r>
        </a:p>
      </dgm:t>
    </dgm:pt>
    <dgm:pt modelId="{5B6A4D1D-FD55-D346-847C-ECE815E830A0}" type="parTrans" cxnId="{83CC5B95-5AA0-E14D-B3A6-FDCF0BC0E314}">
      <dgm:prSet/>
      <dgm:spPr/>
      <dgm:t>
        <a:bodyPr/>
        <a:lstStyle/>
        <a:p>
          <a:endParaRPr lang="en-US" sz="1200"/>
        </a:p>
      </dgm:t>
    </dgm:pt>
    <dgm:pt modelId="{C9F95535-952E-CC41-90C0-217E36436F55}" type="sibTrans" cxnId="{83CC5B95-5AA0-E14D-B3A6-FDCF0BC0E314}">
      <dgm:prSet/>
      <dgm:spPr/>
      <dgm:t>
        <a:bodyPr/>
        <a:lstStyle/>
        <a:p>
          <a:endParaRPr lang="en-US" sz="1200"/>
        </a:p>
      </dgm:t>
    </dgm:pt>
    <dgm:pt modelId="{7921E83E-F0A6-3E41-A7AF-71CA4A19E298}">
      <dgm:prSet phldrT="[Text]" custT="1"/>
      <dgm:spPr/>
      <dgm:t>
        <a:bodyPr/>
        <a:lstStyle/>
        <a:p>
          <a:r>
            <a:rPr lang="en-US" sz="1200" dirty="0"/>
            <a:t>Reviewer Country</a:t>
          </a:r>
        </a:p>
      </dgm:t>
    </dgm:pt>
    <dgm:pt modelId="{85FCC35E-49A5-0F40-AA06-1F6817923D0D}" type="parTrans" cxnId="{48A2E8FB-1B25-654E-A45B-AB2F49142D59}">
      <dgm:prSet/>
      <dgm:spPr/>
      <dgm:t>
        <a:bodyPr/>
        <a:lstStyle/>
        <a:p>
          <a:endParaRPr lang="en-US" sz="1200"/>
        </a:p>
      </dgm:t>
    </dgm:pt>
    <dgm:pt modelId="{A7E1684B-48C6-EB41-BE56-F304952BBF8A}" type="sibTrans" cxnId="{48A2E8FB-1B25-654E-A45B-AB2F49142D59}">
      <dgm:prSet/>
      <dgm:spPr/>
      <dgm:t>
        <a:bodyPr/>
        <a:lstStyle/>
        <a:p>
          <a:endParaRPr lang="en-US" sz="1200"/>
        </a:p>
      </dgm:t>
    </dgm:pt>
    <dgm:pt modelId="{C452591D-E629-1641-8E36-650D3E59C5F8}">
      <dgm:prSet custT="1"/>
      <dgm:spPr/>
      <dgm:t>
        <a:bodyPr/>
        <a:lstStyle/>
        <a:p>
          <a:r>
            <a:rPr lang="en-US" sz="1200" dirty="0"/>
            <a:t>Food &amp; Beverages</a:t>
          </a:r>
        </a:p>
      </dgm:t>
    </dgm:pt>
    <dgm:pt modelId="{03107FBB-8C34-F148-A39E-61C31B34E12D}" type="parTrans" cxnId="{2E1CF1EA-3700-8143-BA30-E493417C9286}">
      <dgm:prSet/>
      <dgm:spPr/>
      <dgm:t>
        <a:bodyPr/>
        <a:lstStyle/>
        <a:p>
          <a:endParaRPr lang="en-US" sz="1200"/>
        </a:p>
      </dgm:t>
    </dgm:pt>
    <dgm:pt modelId="{4E40F7DD-26BE-414E-9B44-6AAEFFBC103E}" type="sibTrans" cxnId="{2E1CF1EA-3700-8143-BA30-E493417C9286}">
      <dgm:prSet/>
      <dgm:spPr/>
      <dgm:t>
        <a:bodyPr/>
        <a:lstStyle/>
        <a:p>
          <a:endParaRPr lang="en-US" sz="1200"/>
        </a:p>
      </dgm:t>
    </dgm:pt>
    <dgm:pt modelId="{9387448F-0047-FA4A-A6B2-AB72524DC033}">
      <dgm:prSet custT="1"/>
      <dgm:spPr/>
      <dgm:t>
        <a:bodyPr/>
        <a:lstStyle/>
        <a:p>
          <a:r>
            <a:rPr lang="en-US" sz="1200" dirty="0"/>
            <a:t>Ground Service</a:t>
          </a:r>
        </a:p>
      </dgm:t>
    </dgm:pt>
    <dgm:pt modelId="{2840180C-FE6C-6F4C-BA2D-69DB633F1168}" type="parTrans" cxnId="{1C6106E8-0628-D94E-9415-2CC6B39D22FC}">
      <dgm:prSet/>
      <dgm:spPr/>
      <dgm:t>
        <a:bodyPr/>
        <a:lstStyle/>
        <a:p>
          <a:endParaRPr lang="en-US" sz="1200"/>
        </a:p>
      </dgm:t>
    </dgm:pt>
    <dgm:pt modelId="{AA39B58D-AFF8-E440-B9CB-2E9286AD381A}" type="sibTrans" cxnId="{1C6106E8-0628-D94E-9415-2CC6B39D22FC}">
      <dgm:prSet/>
      <dgm:spPr/>
      <dgm:t>
        <a:bodyPr/>
        <a:lstStyle/>
        <a:p>
          <a:endParaRPr lang="en-US" sz="1200"/>
        </a:p>
      </dgm:t>
    </dgm:pt>
    <dgm:pt modelId="{E4C7E16E-E4AE-9A4C-9E60-4FA2C16BE7B4}">
      <dgm:prSet custT="1"/>
      <dgm:spPr/>
      <dgm:t>
        <a:bodyPr/>
        <a:lstStyle/>
        <a:p>
          <a:r>
            <a:rPr lang="en-US" sz="1200" dirty="0"/>
            <a:t>Inflight Entertainment</a:t>
          </a:r>
        </a:p>
      </dgm:t>
    </dgm:pt>
    <dgm:pt modelId="{F53489F1-4B37-2B4B-81D4-771EC1D1D244}" type="parTrans" cxnId="{0AE5BD0D-3726-284A-B9B7-48D8CC824203}">
      <dgm:prSet/>
      <dgm:spPr/>
      <dgm:t>
        <a:bodyPr/>
        <a:lstStyle/>
        <a:p>
          <a:endParaRPr lang="en-US" sz="1200"/>
        </a:p>
      </dgm:t>
    </dgm:pt>
    <dgm:pt modelId="{01A75A56-89F8-A442-A374-369149C0124B}" type="sibTrans" cxnId="{0AE5BD0D-3726-284A-B9B7-48D8CC824203}">
      <dgm:prSet/>
      <dgm:spPr/>
      <dgm:t>
        <a:bodyPr/>
        <a:lstStyle/>
        <a:p>
          <a:endParaRPr lang="en-US" sz="1200"/>
        </a:p>
      </dgm:t>
    </dgm:pt>
    <dgm:pt modelId="{E5AE8A80-2281-9145-9FEC-2724E18A5AB0}">
      <dgm:prSet custT="1"/>
      <dgm:spPr/>
      <dgm:t>
        <a:bodyPr/>
        <a:lstStyle/>
        <a:p>
          <a:r>
            <a:rPr lang="en-US" sz="1200"/>
            <a:t>Seat Comfort</a:t>
          </a:r>
          <a:endParaRPr lang="en-US" sz="1200" dirty="0"/>
        </a:p>
      </dgm:t>
    </dgm:pt>
    <dgm:pt modelId="{C9D9951C-2CD4-4343-98E9-544B8B7212B7}" type="parTrans" cxnId="{17FD5427-A65D-264A-A9D4-52DA0C641745}">
      <dgm:prSet/>
      <dgm:spPr/>
      <dgm:t>
        <a:bodyPr/>
        <a:lstStyle/>
        <a:p>
          <a:endParaRPr lang="en-US" sz="1200"/>
        </a:p>
      </dgm:t>
    </dgm:pt>
    <dgm:pt modelId="{625C07E4-2F0A-C746-AE20-ADB36F696F50}" type="sibTrans" cxnId="{17FD5427-A65D-264A-A9D4-52DA0C641745}">
      <dgm:prSet/>
      <dgm:spPr/>
      <dgm:t>
        <a:bodyPr/>
        <a:lstStyle/>
        <a:p>
          <a:endParaRPr lang="en-US" sz="1200"/>
        </a:p>
      </dgm:t>
    </dgm:pt>
    <dgm:pt modelId="{29B9360E-544C-3240-9522-E98B90C2B2E0}">
      <dgm:prSet custT="1"/>
      <dgm:spPr/>
      <dgm:t>
        <a:bodyPr/>
        <a:lstStyle/>
        <a:p>
          <a:r>
            <a:rPr lang="en-US" sz="1200" dirty="0"/>
            <a:t>Value For Money</a:t>
          </a:r>
        </a:p>
      </dgm:t>
    </dgm:pt>
    <dgm:pt modelId="{DD281AED-9E79-9343-9EEB-CCAEB9E8664B}" type="parTrans" cxnId="{668CB29A-FA32-F242-8C44-B28B2DAF41F1}">
      <dgm:prSet/>
      <dgm:spPr/>
      <dgm:t>
        <a:bodyPr/>
        <a:lstStyle/>
        <a:p>
          <a:endParaRPr lang="en-US" sz="1200"/>
        </a:p>
      </dgm:t>
    </dgm:pt>
    <dgm:pt modelId="{12AD552B-C759-DB43-A730-54CD9969CAF1}" type="sibTrans" cxnId="{668CB29A-FA32-F242-8C44-B28B2DAF41F1}">
      <dgm:prSet/>
      <dgm:spPr/>
      <dgm:t>
        <a:bodyPr/>
        <a:lstStyle/>
        <a:p>
          <a:endParaRPr lang="en-US" sz="1200"/>
        </a:p>
      </dgm:t>
    </dgm:pt>
    <dgm:pt modelId="{88DD5C4D-FDEC-5048-B3CC-C9F8A338AC87}">
      <dgm:prSet custT="1"/>
      <dgm:spPr/>
      <dgm:t>
        <a:bodyPr/>
        <a:lstStyle/>
        <a:p>
          <a:r>
            <a:rPr lang="en-US" sz="1200" dirty="0" err="1"/>
            <a:t>Wifi</a:t>
          </a:r>
          <a:r>
            <a:rPr lang="en-US" sz="1200" dirty="0"/>
            <a:t> &amp; Connectivity</a:t>
          </a:r>
        </a:p>
      </dgm:t>
    </dgm:pt>
    <dgm:pt modelId="{D4D75B61-067C-E44C-8ECD-F58CBA65B3E8}" type="parTrans" cxnId="{0B339276-D0C9-5F4F-BCF9-D8B2ED7363B0}">
      <dgm:prSet/>
      <dgm:spPr/>
      <dgm:t>
        <a:bodyPr/>
        <a:lstStyle/>
        <a:p>
          <a:endParaRPr lang="en-US" sz="1200"/>
        </a:p>
      </dgm:t>
    </dgm:pt>
    <dgm:pt modelId="{192B1B9A-887A-AB4A-8E06-8F182F6AEA6A}" type="sibTrans" cxnId="{0B339276-D0C9-5F4F-BCF9-D8B2ED7363B0}">
      <dgm:prSet/>
      <dgm:spPr/>
      <dgm:t>
        <a:bodyPr/>
        <a:lstStyle/>
        <a:p>
          <a:endParaRPr lang="en-US" sz="1200"/>
        </a:p>
      </dgm:t>
    </dgm:pt>
    <dgm:pt modelId="{4206D2EA-B669-0C4B-92FF-BFF1BF071C9C}">
      <dgm:prSet phldrT="[Text]" custT="1"/>
      <dgm:spPr/>
      <dgm:t>
        <a:bodyPr/>
        <a:lstStyle/>
        <a:p>
          <a:r>
            <a:rPr lang="en-US" sz="1200" dirty="0"/>
            <a:t>Route Flown</a:t>
          </a:r>
        </a:p>
      </dgm:t>
    </dgm:pt>
    <dgm:pt modelId="{B5AF591A-DA7D-C644-B7F7-D3DFE6C83343}" type="parTrans" cxnId="{036474EF-7832-1347-B850-878B05BC1713}">
      <dgm:prSet/>
      <dgm:spPr/>
      <dgm:t>
        <a:bodyPr/>
        <a:lstStyle/>
        <a:p>
          <a:endParaRPr lang="en-US" sz="1200"/>
        </a:p>
      </dgm:t>
    </dgm:pt>
    <dgm:pt modelId="{DD6139E6-9879-E44F-A072-C9304F01F347}" type="sibTrans" cxnId="{036474EF-7832-1347-B850-878B05BC1713}">
      <dgm:prSet/>
      <dgm:spPr/>
      <dgm:t>
        <a:bodyPr/>
        <a:lstStyle/>
        <a:p>
          <a:endParaRPr lang="en-US" sz="1200"/>
        </a:p>
      </dgm:t>
    </dgm:pt>
    <dgm:pt modelId="{4F351B8D-9FC5-7F4B-B738-E424A9AB837A}">
      <dgm:prSet phldrT="[Text]" custT="1"/>
      <dgm:spPr/>
      <dgm:t>
        <a:bodyPr/>
        <a:lstStyle/>
        <a:p>
          <a:r>
            <a:rPr lang="en-US" sz="1200" dirty="0"/>
            <a:t>Date Flown</a:t>
          </a:r>
        </a:p>
      </dgm:t>
    </dgm:pt>
    <dgm:pt modelId="{5EF72B09-A469-2740-85DD-544766237B31}" type="parTrans" cxnId="{309D50CD-186A-314C-B95B-DB425D96031B}">
      <dgm:prSet/>
      <dgm:spPr/>
      <dgm:t>
        <a:bodyPr/>
        <a:lstStyle/>
        <a:p>
          <a:endParaRPr lang="en-US" sz="1200"/>
        </a:p>
      </dgm:t>
    </dgm:pt>
    <dgm:pt modelId="{F770AE8C-133F-2E4F-B363-956772D416E9}" type="sibTrans" cxnId="{309D50CD-186A-314C-B95B-DB425D96031B}">
      <dgm:prSet/>
      <dgm:spPr/>
      <dgm:t>
        <a:bodyPr/>
        <a:lstStyle/>
        <a:p>
          <a:endParaRPr lang="en-US" sz="1200"/>
        </a:p>
      </dgm:t>
    </dgm:pt>
    <dgm:pt modelId="{90B796A7-1A18-DC4C-9C71-D14C75B66951}">
      <dgm:prSet phldrT="[Text]" custT="1"/>
      <dgm:spPr/>
      <dgm:t>
        <a:bodyPr/>
        <a:lstStyle/>
        <a:p>
          <a:r>
            <a:rPr lang="en-US" sz="1200" dirty="0"/>
            <a:t>Aircraft</a:t>
          </a:r>
        </a:p>
      </dgm:t>
    </dgm:pt>
    <dgm:pt modelId="{A06FF516-E64D-1648-B375-103122809B30}" type="parTrans" cxnId="{B1D45C4A-CFAF-934D-88BE-EB1E534FE06B}">
      <dgm:prSet/>
      <dgm:spPr/>
      <dgm:t>
        <a:bodyPr/>
        <a:lstStyle/>
        <a:p>
          <a:endParaRPr lang="en-US" sz="1200"/>
        </a:p>
      </dgm:t>
    </dgm:pt>
    <dgm:pt modelId="{9D3C2FA9-D8D9-FA40-BA32-FD812A7DB552}" type="sibTrans" cxnId="{B1D45C4A-CFAF-934D-88BE-EB1E534FE06B}">
      <dgm:prSet/>
      <dgm:spPr/>
      <dgm:t>
        <a:bodyPr/>
        <a:lstStyle/>
        <a:p>
          <a:endParaRPr lang="en-US" sz="1200"/>
        </a:p>
      </dgm:t>
    </dgm:pt>
    <dgm:pt modelId="{C18182E7-722C-8B4D-9A7D-29D6D69B502B}">
      <dgm:prSet phldrT="[Text]" custT="1"/>
      <dgm:spPr/>
      <dgm:t>
        <a:bodyPr/>
        <a:lstStyle/>
        <a:p>
          <a:r>
            <a:rPr lang="en-US" sz="1200" dirty="0"/>
            <a:t>Review Score (after 2008)</a:t>
          </a:r>
        </a:p>
      </dgm:t>
    </dgm:pt>
    <dgm:pt modelId="{FB99E445-0860-4945-B142-7BFAE80A6400}" type="parTrans" cxnId="{DE77C962-AFA5-CB42-B16A-5BC7973A972C}">
      <dgm:prSet/>
      <dgm:spPr/>
      <dgm:t>
        <a:bodyPr/>
        <a:lstStyle/>
        <a:p>
          <a:endParaRPr lang="en-US" sz="1200"/>
        </a:p>
      </dgm:t>
    </dgm:pt>
    <dgm:pt modelId="{6A8DE39A-EA20-F64C-B292-F39C05393C96}" type="sibTrans" cxnId="{DE77C962-AFA5-CB42-B16A-5BC7973A972C}">
      <dgm:prSet/>
      <dgm:spPr/>
      <dgm:t>
        <a:bodyPr/>
        <a:lstStyle/>
        <a:p>
          <a:endParaRPr lang="en-US" sz="1200"/>
        </a:p>
      </dgm:t>
    </dgm:pt>
    <dgm:pt modelId="{FE780D1F-4B6B-544B-9DF5-7BAD98EF9AC8}" type="pres">
      <dgm:prSet presAssocID="{ED468897-D9DC-5E41-B64D-683F38E13024}" presName="Name0" presStyleCnt="0">
        <dgm:presLayoutVars>
          <dgm:dir/>
          <dgm:animLvl val="lvl"/>
          <dgm:resizeHandles val="exact"/>
        </dgm:presLayoutVars>
      </dgm:prSet>
      <dgm:spPr/>
    </dgm:pt>
    <dgm:pt modelId="{BACC80C5-F997-9A40-BB7F-6D4ED43B8479}" type="pres">
      <dgm:prSet presAssocID="{9A22D722-1E89-BF45-BFBC-8C223EB2FE22}" presName="composite" presStyleCnt="0"/>
      <dgm:spPr/>
    </dgm:pt>
    <dgm:pt modelId="{B276B63B-27A8-6746-9E2C-384E7C5AADA9}" type="pres">
      <dgm:prSet presAssocID="{9A22D722-1E89-BF45-BFBC-8C223EB2FE22}" presName="parTx" presStyleLbl="alignNode1" presStyleIdx="0" presStyleCnt="3" custAng="0" custLinFactNeighborX="-888" custLinFactNeighborY="-60145">
        <dgm:presLayoutVars>
          <dgm:chMax val="0"/>
          <dgm:chPref val="0"/>
          <dgm:bulletEnabled val="1"/>
        </dgm:presLayoutVars>
      </dgm:prSet>
      <dgm:spPr/>
    </dgm:pt>
    <dgm:pt modelId="{4A4B1879-5CD7-964C-B903-5972BBEBEE55}" type="pres">
      <dgm:prSet presAssocID="{9A22D722-1E89-BF45-BFBC-8C223EB2FE22}" presName="desTx" presStyleLbl="alignAccFollowNode1" presStyleIdx="0" presStyleCnt="3">
        <dgm:presLayoutVars>
          <dgm:bulletEnabled val="1"/>
        </dgm:presLayoutVars>
      </dgm:prSet>
      <dgm:spPr/>
    </dgm:pt>
    <dgm:pt modelId="{5683F67A-14CC-9345-8D8F-565340AF772F}" type="pres">
      <dgm:prSet presAssocID="{2A20529D-ADB8-DC44-87A0-BFCAB0247F57}" presName="space" presStyleCnt="0"/>
      <dgm:spPr/>
    </dgm:pt>
    <dgm:pt modelId="{0BE2AAEE-98FC-2C48-ACD9-9E7904F85D46}" type="pres">
      <dgm:prSet presAssocID="{99427544-FCD3-D24F-B9B3-EBB02ECCA1E4}" presName="composite" presStyleCnt="0"/>
      <dgm:spPr/>
    </dgm:pt>
    <dgm:pt modelId="{6F004685-C665-F840-9D89-D62645D5F58E}" type="pres">
      <dgm:prSet presAssocID="{99427544-FCD3-D24F-B9B3-EBB02ECCA1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B31BE3-A2DA-5E4F-B5C2-198299995A8A}" type="pres">
      <dgm:prSet presAssocID="{99427544-FCD3-D24F-B9B3-EBB02ECCA1E4}" presName="desTx" presStyleLbl="alignAccFollowNode1" presStyleIdx="1" presStyleCnt="3">
        <dgm:presLayoutVars>
          <dgm:bulletEnabled val="1"/>
        </dgm:presLayoutVars>
      </dgm:prSet>
      <dgm:spPr/>
    </dgm:pt>
    <dgm:pt modelId="{85C94D67-279B-2B48-B148-10616CFB133E}" type="pres">
      <dgm:prSet presAssocID="{36566D3D-3150-114C-9481-28D10D164E95}" presName="space" presStyleCnt="0"/>
      <dgm:spPr/>
    </dgm:pt>
    <dgm:pt modelId="{25D14613-C5DD-7B4F-87C7-58E33CB033B9}" type="pres">
      <dgm:prSet presAssocID="{7A008BB5-C884-6149-A484-EB836A5AFD98}" presName="composite" presStyleCnt="0"/>
      <dgm:spPr/>
    </dgm:pt>
    <dgm:pt modelId="{6F1484B3-9403-B248-9590-7A727CD4892A}" type="pres">
      <dgm:prSet presAssocID="{7A008BB5-C884-6149-A484-EB836A5AFD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85C68F-26C4-FD43-9BCB-2C039B4D2041}" type="pres">
      <dgm:prSet presAssocID="{7A008BB5-C884-6149-A484-EB836A5AFD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FA04204-3135-9040-BCBE-58C4305D5E7F}" type="presOf" srcId="{ED3F55DC-DA1D-C447-854A-ED13DAEC7EB2}" destId="{8785C68F-26C4-FD43-9BCB-2C039B4D2041}" srcOrd="0" destOrd="0" presId="urn:microsoft.com/office/officeart/2005/8/layout/hList1"/>
    <dgm:cxn modelId="{A3AF620C-9A73-2A4F-BEF7-C52D74395219}" type="presOf" srcId="{05C30E74-4090-684E-A1FA-28B3424E9100}" destId="{4A4B1879-5CD7-964C-B903-5972BBEBEE55}" srcOrd="0" destOrd="0" presId="urn:microsoft.com/office/officeart/2005/8/layout/hList1"/>
    <dgm:cxn modelId="{0AE5BD0D-3726-284A-B9B7-48D8CC824203}" srcId="{7A008BB5-C884-6149-A484-EB836A5AFD98}" destId="{E4C7E16E-E4AE-9A4C-9E60-4FA2C16BE7B4}" srcOrd="3" destOrd="0" parTransId="{F53489F1-4B37-2B4B-81D4-771EC1D1D244}" sibTransId="{01A75A56-89F8-A442-A374-369149C0124B}"/>
    <dgm:cxn modelId="{08BBE513-3CED-D54A-B682-7996CD497E07}" srcId="{99427544-FCD3-D24F-B9B3-EBB02ECCA1E4}" destId="{36617EA1-E1F3-2F44-AF45-DD3CC398B380}" srcOrd="1" destOrd="0" parTransId="{D1A5C971-E673-3A42-91AF-8908BE821496}" sibTransId="{C7F4CED9-9B6F-CF40-B146-F102B0C74195}"/>
    <dgm:cxn modelId="{03E7A817-4F7B-F041-9BB3-4E69B66768BB}" srcId="{9A22D722-1E89-BF45-BFBC-8C223EB2FE22}" destId="{A714429D-42A0-264C-B2A5-B1B4B08060BC}" srcOrd="1" destOrd="0" parTransId="{26CE4ACD-B2D7-D84C-A135-27B9D69804ED}" sibTransId="{97816B17-AFC6-D547-A805-5C954B9DE558}"/>
    <dgm:cxn modelId="{9BC8A323-FE39-AC45-8A6A-055F0112D478}" type="presOf" srcId="{7F2137A4-EBF9-4A4C-AA63-293B2C916972}" destId="{11B31BE3-A2DA-5E4F-B5C2-198299995A8A}" srcOrd="0" destOrd="0" presId="urn:microsoft.com/office/officeart/2005/8/layout/hList1"/>
    <dgm:cxn modelId="{17FD5427-A65D-264A-A9D4-52DA0C641745}" srcId="{7A008BB5-C884-6149-A484-EB836A5AFD98}" destId="{E5AE8A80-2281-9145-9FEC-2724E18A5AB0}" srcOrd="4" destOrd="0" parTransId="{C9D9951C-2CD4-4343-98E9-544B8B7212B7}" sibTransId="{625C07E4-2F0A-C746-AE20-ADB36F696F50}"/>
    <dgm:cxn modelId="{267F5F38-3E03-4A47-B960-F2B7D54DA8CA}" type="presOf" srcId="{29B9360E-544C-3240-9522-E98B90C2B2E0}" destId="{8785C68F-26C4-FD43-9BCB-2C039B4D2041}" srcOrd="0" destOrd="5" presId="urn:microsoft.com/office/officeart/2005/8/layout/hList1"/>
    <dgm:cxn modelId="{A9816638-BE77-844E-A81C-6BC8841FC5BB}" srcId="{ED468897-D9DC-5E41-B64D-683F38E13024}" destId="{99427544-FCD3-D24F-B9B3-EBB02ECCA1E4}" srcOrd="1" destOrd="0" parTransId="{302331E5-D0CD-1547-9EFD-C686C4FF64C2}" sibTransId="{36566D3D-3150-114C-9481-28D10D164E95}"/>
    <dgm:cxn modelId="{1781D839-0D6B-6044-88FC-14BC9F4F8D82}" type="presOf" srcId="{A714429D-42A0-264C-B2A5-B1B4B08060BC}" destId="{4A4B1879-5CD7-964C-B903-5972BBEBEE55}" srcOrd="0" destOrd="1" presId="urn:microsoft.com/office/officeart/2005/8/layout/hList1"/>
    <dgm:cxn modelId="{B1D45C4A-CFAF-934D-88BE-EB1E534FE06B}" srcId="{99427544-FCD3-D24F-B9B3-EBB02ECCA1E4}" destId="{90B796A7-1A18-DC4C-9C71-D14C75B66951}" srcOrd="4" destOrd="0" parTransId="{A06FF516-E64D-1648-B375-103122809B30}" sibTransId="{9D3C2FA9-D8D9-FA40-BA32-FD812A7DB552}"/>
    <dgm:cxn modelId="{8AD8324E-70A5-664A-941F-02E88BEDDEAF}" type="presOf" srcId="{9A22D722-1E89-BF45-BFBC-8C223EB2FE22}" destId="{B276B63B-27A8-6746-9E2C-384E7C5AADA9}" srcOrd="0" destOrd="0" presId="urn:microsoft.com/office/officeart/2005/8/layout/hList1"/>
    <dgm:cxn modelId="{938A7B5E-E8FF-8C42-8823-F55ABFD75FDA}" srcId="{9A22D722-1E89-BF45-BFBC-8C223EB2FE22}" destId="{05C30E74-4090-684E-A1FA-28B3424E9100}" srcOrd="0" destOrd="0" parTransId="{9A5D59AE-B522-644B-B68D-2729C28EDE68}" sibTransId="{4484370F-EF33-394F-BFDA-2C2BF63A326B}"/>
    <dgm:cxn modelId="{DE77C962-AFA5-CB42-B16A-5BC7973A972C}" srcId="{9A22D722-1E89-BF45-BFBC-8C223EB2FE22}" destId="{C18182E7-722C-8B4D-9A7D-29D6D69B502B}" srcOrd="3" destOrd="0" parTransId="{FB99E445-0860-4945-B142-7BFAE80A6400}" sibTransId="{6A8DE39A-EA20-F64C-B292-F39C05393C96}"/>
    <dgm:cxn modelId="{E6EFB163-FBF6-394A-B758-C20F0DB66238}" type="presOf" srcId="{ED468897-D9DC-5E41-B64D-683F38E13024}" destId="{FE780D1F-4B6B-544B-9DF5-7BAD98EF9AC8}" srcOrd="0" destOrd="0" presId="urn:microsoft.com/office/officeart/2005/8/layout/hList1"/>
    <dgm:cxn modelId="{B8701E67-5EB0-DB44-926D-7FEACF22E6BF}" type="presOf" srcId="{9387448F-0047-FA4A-A6B2-AB72524DC033}" destId="{8785C68F-26C4-FD43-9BCB-2C039B4D2041}" srcOrd="0" destOrd="2" presId="urn:microsoft.com/office/officeart/2005/8/layout/hList1"/>
    <dgm:cxn modelId="{F137966B-0850-8348-8854-B0F36CC6E6B2}" srcId="{ED468897-D9DC-5E41-B64D-683F38E13024}" destId="{9A22D722-1E89-BF45-BFBC-8C223EB2FE22}" srcOrd="0" destOrd="0" parTransId="{A0F531B5-A205-9D4F-A68B-B037CD039B18}" sibTransId="{2A20529D-ADB8-DC44-87A0-BFCAB0247F57}"/>
    <dgm:cxn modelId="{0B339276-D0C9-5F4F-BCF9-D8B2ED7363B0}" srcId="{7A008BB5-C884-6149-A484-EB836A5AFD98}" destId="{88DD5C4D-FDEC-5048-B3CC-C9F8A338AC87}" srcOrd="6" destOrd="0" parTransId="{D4D75B61-067C-E44C-8ECD-F58CBA65B3E8}" sibTransId="{192B1B9A-887A-AB4A-8E06-8F182F6AEA6A}"/>
    <dgm:cxn modelId="{D2FE677C-8E5D-D14B-B338-2C4F26D1B504}" type="presOf" srcId="{E4C7E16E-E4AE-9A4C-9E60-4FA2C16BE7B4}" destId="{8785C68F-26C4-FD43-9BCB-2C039B4D2041}" srcOrd="0" destOrd="3" presId="urn:microsoft.com/office/officeart/2005/8/layout/hList1"/>
    <dgm:cxn modelId="{72EE9980-B40A-C24F-B566-9742FC81632A}" type="presOf" srcId="{E5AE8A80-2281-9145-9FEC-2724E18A5AB0}" destId="{8785C68F-26C4-FD43-9BCB-2C039B4D2041}" srcOrd="0" destOrd="4" presId="urn:microsoft.com/office/officeart/2005/8/layout/hList1"/>
    <dgm:cxn modelId="{0A9ECE85-EF2A-5F46-B993-064817A5FCC6}" type="presOf" srcId="{88DD5C4D-FDEC-5048-B3CC-C9F8A338AC87}" destId="{8785C68F-26C4-FD43-9BCB-2C039B4D2041}" srcOrd="0" destOrd="6" presId="urn:microsoft.com/office/officeart/2005/8/layout/hList1"/>
    <dgm:cxn modelId="{735DB793-5F7D-E048-B20A-A641BCCF78A1}" type="presOf" srcId="{4F351B8D-9FC5-7F4B-B738-E424A9AB837A}" destId="{11B31BE3-A2DA-5E4F-B5C2-198299995A8A}" srcOrd="0" destOrd="3" presId="urn:microsoft.com/office/officeart/2005/8/layout/hList1"/>
    <dgm:cxn modelId="{83CC5B95-5AA0-E14D-B3A6-FDCF0BC0E314}" srcId="{9A22D722-1E89-BF45-BFBC-8C223EB2FE22}" destId="{1B93AC2B-D66B-7E4D-84A2-F3204A218381}" srcOrd="2" destOrd="0" parTransId="{5B6A4D1D-FD55-D346-847C-ECE815E830A0}" sibTransId="{C9F95535-952E-CC41-90C0-217E36436F55}"/>
    <dgm:cxn modelId="{91D7EC95-4994-5D4E-AF49-E9F5B9DFB5BB}" type="presOf" srcId="{1B93AC2B-D66B-7E4D-84A2-F3204A218381}" destId="{4A4B1879-5CD7-964C-B903-5972BBEBEE55}" srcOrd="0" destOrd="2" presId="urn:microsoft.com/office/officeart/2005/8/layout/hList1"/>
    <dgm:cxn modelId="{668CB29A-FA32-F242-8C44-B28B2DAF41F1}" srcId="{7A008BB5-C884-6149-A484-EB836A5AFD98}" destId="{29B9360E-544C-3240-9522-E98B90C2B2E0}" srcOrd="5" destOrd="0" parTransId="{DD281AED-9E79-9343-9EEB-CCAEB9E8664B}" sibTransId="{12AD552B-C759-DB43-A730-54CD9969CAF1}"/>
    <dgm:cxn modelId="{CD6610A0-3C5B-3C45-A0B2-A00F78148392}" type="presOf" srcId="{C452591D-E629-1641-8E36-650D3E59C5F8}" destId="{8785C68F-26C4-FD43-9BCB-2C039B4D2041}" srcOrd="0" destOrd="1" presId="urn:microsoft.com/office/officeart/2005/8/layout/hList1"/>
    <dgm:cxn modelId="{550746BD-7078-9A4D-8A34-45578F801559}" type="presOf" srcId="{90B796A7-1A18-DC4C-9C71-D14C75B66951}" destId="{11B31BE3-A2DA-5E4F-B5C2-198299995A8A}" srcOrd="0" destOrd="4" presId="urn:microsoft.com/office/officeart/2005/8/layout/hList1"/>
    <dgm:cxn modelId="{321884C8-F11D-2C42-B201-481D44A94CC0}" type="presOf" srcId="{99427544-FCD3-D24F-B9B3-EBB02ECCA1E4}" destId="{6F004685-C665-F840-9D89-D62645D5F58E}" srcOrd="0" destOrd="0" presId="urn:microsoft.com/office/officeart/2005/8/layout/hList1"/>
    <dgm:cxn modelId="{309D50CD-186A-314C-B95B-DB425D96031B}" srcId="{99427544-FCD3-D24F-B9B3-EBB02ECCA1E4}" destId="{4F351B8D-9FC5-7F4B-B738-E424A9AB837A}" srcOrd="3" destOrd="0" parTransId="{5EF72B09-A469-2740-85DD-544766237B31}" sibTransId="{F770AE8C-133F-2E4F-B363-956772D416E9}"/>
    <dgm:cxn modelId="{D3BE96DD-94C9-F649-98C3-350D1BCD7998}" type="presOf" srcId="{4206D2EA-B669-0C4B-92FF-BFF1BF071C9C}" destId="{11B31BE3-A2DA-5E4F-B5C2-198299995A8A}" srcOrd="0" destOrd="2" presId="urn:microsoft.com/office/officeart/2005/8/layout/hList1"/>
    <dgm:cxn modelId="{27BA7AE2-B87E-F443-9672-8477B507EF76}" type="presOf" srcId="{C18182E7-722C-8B4D-9A7D-29D6D69B502B}" destId="{4A4B1879-5CD7-964C-B903-5972BBEBEE55}" srcOrd="0" destOrd="3" presId="urn:microsoft.com/office/officeart/2005/8/layout/hList1"/>
    <dgm:cxn modelId="{1C6106E8-0628-D94E-9415-2CC6B39D22FC}" srcId="{7A008BB5-C884-6149-A484-EB836A5AFD98}" destId="{9387448F-0047-FA4A-A6B2-AB72524DC033}" srcOrd="2" destOrd="0" parTransId="{2840180C-FE6C-6F4C-BA2D-69DB633F1168}" sibTransId="{AA39B58D-AFF8-E440-B9CB-2E9286AD381A}"/>
    <dgm:cxn modelId="{EDC84EE8-C4F4-3647-8156-3A16082C3C94}" srcId="{99427544-FCD3-D24F-B9B3-EBB02ECCA1E4}" destId="{7F2137A4-EBF9-4A4C-AA63-293B2C916972}" srcOrd="0" destOrd="0" parTransId="{EC95B5ED-E4A0-E84E-9265-8700675F28B1}" sibTransId="{E6266622-F383-ED43-8904-243EA80CB291}"/>
    <dgm:cxn modelId="{2E1CF1EA-3700-8143-BA30-E493417C9286}" srcId="{7A008BB5-C884-6149-A484-EB836A5AFD98}" destId="{C452591D-E629-1641-8E36-650D3E59C5F8}" srcOrd="1" destOrd="0" parTransId="{03107FBB-8C34-F148-A39E-61C31B34E12D}" sibTransId="{4E40F7DD-26BE-414E-9B44-6AAEFFBC103E}"/>
    <dgm:cxn modelId="{25182EEC-AE77-8B40-88FC-8B6878A7D590}" type="presOf" srcId="{36617EA1-E1F3-2F44-AF45-DD3CC398B380}" destId="{11B31BE3-A2DA-5E4F-B5C2-198299995A8A}" srcOrd="0" destOrd="1" presId="urn:microsoft.com/office/officeart/2005/8/layout/hList1"/>
    <dgm:cxn modelId="{036474EF-7832-1347-B850-878B05BC1713}" srcId="{99427544-FCD3-D24F-B9B3-EBB02ECCA1E4}" destId="{4206D2EA-B669-0C4B-92FF-BFF1BF071C9C}" srcOrd="2" destOrd="0" parTransId="{B5AF591A-DA7D-C644-B7F7-D3DFE6C83343}" sibTransId="{DD6139E6-9879-E44F-A072-C9304F01F347}"/>
    <dgm:cxn modelId="{E96175F2-A694-DA41-9927-E12BB4E65646}" srcId="{ED468897-D9DC-5E41-B64D-683F38E13024}" destId="{7A008BB5-C884-6149-A484-EB836A5AFD98}" srcOrd="2" destOrd="0" parTransId="{92ABF73D-A5B0-FD47-9628-2AAB59BABFA1}" sibTransId="{6D7701C0-977A-C445-A23B-68C87FF5489A}"/>
    <dgm:cxn modelId="{48A2E8FB-1B25-654E-A45B-AB2F49142D59}" srcId="{9A22D722-1E89-BF45-BFBC-8C223EB2FE22}" destId="{7921E83E-F0A6-3E41-A7AF-71CA4A19E298}" srcOrd="4" destOrd="0" parTransId="{85FCC35E-49A5-0F40-AA06-1F6817923D0D}" sibTransId="{A7E1684B-48C6-EB41-BE56-F304952BBF8A}"/>
    <dgm:cxn modelId="{203C83FC-5111-AC43-9D67-BDF27EE9330E}" type="presOf" srcId="{7A008BB5-C884-6149-A484-EB836A5AFD98}" destId="{6F1484B3-9403-B248-9590-7A727CD4892A}" srcOrd="0" destOrd="0" presId="urn:microsoft.com/office/officeart/2005/8/layout/hList1"/>
    <dgm:cxn modelId="{F0CE99FC-E738-D944-B7DA-27AAB6CF0ACF}" srcId="{7A008BB5-C884-6149-A484-EB836A5AFD98}" destId="{ED3F55DC-DA1D-C447-854A-ED13DAEC7EB2}" srcOrd="0" destOrd="0" parTransId="{E4F2F45C-DA3D-7F4E-ABDF-BF1DFECC0D85}" sibTransId="{30BB4C7D-CC9C-C54A-A238-A149A0C76CD2}"/>
    <dgm:cxn modelId="{BD3DC4FC-D403-0941-8996-E5733FC8E89B}" type="presOf" srcId="{7921E83E-F0A6-3E41-A7AF-71CA4A19E298}" destId="{4A4B1879-5CD7-964C-B903-5972BBEBEE55}" srcOrd="0" destOrd="4" presId="urn:microsoft.com/office/officeart/2005/8/layout/hList1"/>
    <dgm:cxn modelId="{4CC45AA3-2710-A049-8BA3-E2EF19FF649F}" type="presParOf" srcId="{FE780D1F-4B6B-544B-9DF5-7BAD98EF9AC8}" destId="{BACC80C5-F997-9A40-BB7F-6D4ED43B8479}" srcOrd="0" destOrd="0" presId="urn:microsoft.com/office/officeart/2005/8/layout/hList1"/>
    <dgm:cxn modelId="{6D901137-B877-1145-B8D5-B2E5E66F1642}" type="presParOf" srcId="{BACC80C5-F997-9A40-BB7F-6D4ED43B8479}" destId="{B276B63B-27A8-6746-9E2C-384E7C5AADA9}" srcOrd="0" destOrd="0" presId="urn:microsoft.com/office/officeart/2005/8/layout/hList1"/>
    <dgm:cxn modelId="{31631E89-C9B6-AB4B-859C-7B88AA5B8D85}" type="presParOf" srcId="{BACC80C5-F997-9A40-BB7F-6D4ED43B8479}" destId="{4A4B1879-5CD7-964C-B903-5972BBEBEE55}" srcOrd="1" destOrd="0" presId="urn:microsoft.com/office/officeart/2005/8/layout/hList1"/>
    <dgm:cxn modelId="{6E442A67-55B7-A246-9739-CBD97C1C5607}" type="presParOf" srcId="{FE780D1F-4B6B-544B-9DF5-7BAD98EF9AC8}" destId="{5683F67A-14CC-9345-8D8F-565340AF772F}" srcOrd="1" destOrd="0" presId="urn:microsoft.com/office/officeart/2005/8/layout/hList1"/>
    <dgm:cxn modelId="{88D1300B-96B8-1D4F-B378-CCDC9691E36C}" type="presParOf" srcId="{FE780D1F-4B6B-544B-9DF5-7BAD98EF9AC8}" destId="{0BE2AAEE-98FC-2C48-ACD9-9E7904F85D46}" srcOrd="2" destOrd="0" presId="urn:microsoft.com/office/officeart/2005/8/layout/hList1"/>
    <dgm:cxn modelId="{DABF58CC-253E-4E44-A0AC-9465CA2C626F}" type="presParOf" srcId="{0BE2AAEE-98FC-2C48-ACD9-9E7904F85D46}" destId="{6F004685-C665-F840-9D89-D62645D5F58E}" srcOrd="0" destOrd="0" presId="urn:microsoft.com/office/officeart/2005/8/layout/hList1"/>
    <dgm:cxn modelId="{703728D7-7D9D-B74E-856B-697F606A79D1}" type="presParOf" srcId="{0BE2AAEE-98FC-2C48-ACD9-9E7904F85D46}" destId="{11B31BE3-A2DA-5E4F-B5C2-198299995A8A}" srcOrd="1" destOrd="0" presId="urn:microsoft.com/office/officeart/2005/8/layout/hList1"/>
    <dgm:cxn modelId="{DB1F565F-D998-3C44-96D1-B874E65D9FB2}" type="presParOf" srcId="{FE780D1F-4B6B-544B-9DF5-7BAD98EF9AC8}" destId="{85C94D67-279B-2B48-B148-10616CFB133E}" srcOrd="3" destOrd="0" presId="urn:microsoft.com/office/officeart/2005/8/layout/hList1"/>
    <dgm:cxn modelId="{7A8D9F18-EF8B-3C48-8FE8-6D81421A5842}" type="presParOf" srcId="{FE780D1F-4B6B-544B-9DF5-7BAD98EF9AC8}" destId="{25D14613-C5DD-7B4F-87C7-58E33CB033B9}" srcOrd="4" destOrd="0" presId="urn:microsoft.com/office/officeart/2005/8/layout/hList1"/>
    <dgm:cxn modelId="{B12CAD9F-AAE1-F94D-A006-91E99407C09A}" type="presParOf" srcId="{25D14613-C5DD-7B4F-87C7-58E33CB033B9}" destId="{6F1484B3-9403-B248-9590-7A727CD4892A}" srcOrd="0" destOrd="0" presId="urn:microsoft.com/office/officeart/2005/8/layout/hList1"/>
    <dgm:cxn modelId="{08AB33C2-CF08-8E41-97E0-3F676413B200}" type="presParOf" srcId="{25D14613-C5DD-7B4F-87C7-58E33CB033B9}" destId="{8785C68F-26C4-FD43-9BCB-2C039B4D20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B63B-27A8-6746-9E2C-384E7C5AADA9}">
      <dsp:nvSpPr>
        <dsp:cNvPr id="0" name=""/>
        <dsp:cNvSpPr/>
      </dsp:nvSpPr>
      <dsp:spPr>
        <a:xfrm>
          <a:off x="0" y="0"/>
          <a:ext cx="2597176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Mandatory Fields</a:t>
          </a:r>
        </a:p>
      </dsp:txBody>
      <dsp:txXfrm>
        <a:off x="0" y="0"/>
        <a:ext cx="2597176" cy="864000"/>
      </dsp:txXfrm>
    </dsp:sp>
    <dsp:sp modelId="{4A4B1879-5CD7-964C-B903-5972BBEBEE55}">
      <dsp:nvSpPr>
        <dsp:cNvPr id="0" name=""/>
        <dsp:cNvSpPr/>
      </dsp:nvSpPr>
      <dsp:spPr>
        <a:xfrm>
          <a:off x="2663" y="865407"/>
          <a:ext cx="2597176" cy="1523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Recommended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Text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Score (after 2008)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Reviewer Country</a:t>
          </a:r>
        </a:p>
      </dsp:txBody>
      <dsp:txXfrm>
        <a:off x="2663" y="865407"/>
        <a:ext cx="2597176" cy="1523475"/>
      </dsp:txXfrm>
    </dsp:sp>
    <dsp:sp modelId="{6F004685-C665-F840-9D89-D62645D5F58E}">
      <dsp:nvSpPr>
        <dsp:cNvPr id="0" name=""/>
        <dsp:cNvSpPr/>
      </dsp:nvSpPr>
      <dsp:spPr>
        <a:xfrm>
          <a:off x="2963445" y="1407"/>
          <a:ext cx="2597176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Optional Fields</a:t>
          </a:r>
        </a:p>
      </dsp:txBody>
      <dsp:txXfrm>
        <a:off x="2963445" y="1407"/>
        <a:ext cx="2597176" cy="864000"/>
      </dsp:txXfrm>
    </dsp:sp>
    <dsp:sp modelId="{11B31BE3-A2DA-5E4F-B5C2-198299995A8A}">
      <dsp:nvSpPr>
        <dsp:cNvPr id="0" name=""/>
        <dsp:cNvSpPr/>
      </dsp:nvSpPr>
      <dsp:spPr>
        <a:xfrm>
          <a:off x="2963445" y="865407"/>
          <a:ext cx="2597176" cy="1523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Cabin Flown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Type of Traveler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Route Flown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Date Flown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Aircraft</a:t>
          </a:r>
        </a:p>
      </dsp:txBody>
      <dsp:txXfrm>
        <a:off x="2963445" y="865407"/>
        <a:ext cx="2597176" cy="1523475"/>
      </dsp:txXfrm>
    </dsp:sp>
    <dsp:sp modelId="{6F1484B3-9403-B248-9590-7A727CD4892A}">
      <dsp:nvSpPr>
        <dsp:cNvPr id="0" name=""/>
        <dsp:cNvSpPr/>
      </dsp:nvSpPr>
      <dsp:spPr>
        <a:xfrm>
          <a:off x="5924226" y="1407"/>
          <a:ext cx="2597176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Optional Numeric Score Fields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(No values reported) </a:t>
          </a:r>
        </a:p>
      </dsp:txBody>
      <dsp:txXfrm>
        <a:off x="5924226" y="1407"/>
        <a:ext cx="2597176" cy="864000"/>
      </dsp:txXfrm>
    </dsp:sp>
    <dsp:sp modelId="{8785C68F-26C4-FD43-9BCB-2C039B4D2041}">
      <dsp:nvSpPr>
        <dsp:cNvPr id="0" name=""/>
        <dsp:cNvSpPr/>
      </dsp:nvSpPr>
      <dsp:spPr>
        <a:xfrm>
          <a:off x="5924226" y="865407"/>
          <a:ext cx="2597176" cy="1523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Cabin Staff 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Food &amp; Beverages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Ground 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Inflight Entertainment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Seat Comfort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Value For Money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Wifi</a:t>
          </a:r>
          <a:r>
            <a:rPr lang="en-US" sz="1200" kern="1200" dirty="0"/>
            <a:t> &amp; Connectivity</a:t>
          </a:r>
        </a:p>
      </dsp:txBody>
      <dsp:txXfrm>
        <a:off x="5924226" y="865407"/>
        <a:ext cx="2597176" cy="1523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1CB2-9C6D-934F-8F8C-A5CD7C4D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047" y="557098"/>
            <a:ext cx="10748044" cy="111587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300" dirty="0">
                <a:solidFill>
                  <a:schemeClr val="tx1"/>
                </a:solidFill>
              </a:rPr>
              <a:t>Germanwings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Analyzing Customer Satisfaction from Customer Reviews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4830-5A60-9F44-8CAB-CA5777491109}"/>
              </a:ext>
            </a:extLst>
          </p:cNvPr>
          <p:cNvSpPr txBox="1"/>
          <p:nvPr/>
        </p:nvSpPr>
        <p:spPr>
          <a:xfrm>
            <a:off x="30996" y="64240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February 15, 2019					                                                                                          Samantha Dalton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A1280F-357A-2743-8F55-60F8CE47F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2"/>
          <a:stretch/>
        </p:blipFill>
        <p:spPr>
          <a:xfrm>
            <a:off x="5873069" y="1835928"/>
            <a:ext cx="5374022" cy="426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C21535-F09F-584C-BEC5-96B4DC57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9" y="1851427"/>
            <a:ext cx="5303440" cy="42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899D2-BF21-DE4A-8D72-3A45740A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048"/>
            <a:ext cx="11887200" cy="105832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Overview of Customer Review Data Structure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A2728CB-7DE0-C647-892D-85BC62BFF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017526"/>
              </p:ext>
            </p:extLst>
          </p:nvPr>
        </p:nvGraphicFramePr>
        <p:xfrm>
          <a:off x="1635772" y="4273981"/>
          <a:ext cx="8524067" cy="2390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189AA94-ACA2-324A-9FCA-F2E250F8C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45" y="1193370"/>
            <a:ext cx="6057900" cy="25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8AFE26-B4C7-E24D-8053-B262F209F7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9071" y="1193370"/>
            <a:ext cx="3734482" cy="2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F2BA-6C96-2F42-9CEB-2F0564B4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7" y="1407171"/>
            <a:ext cx="10598365" cy="669602"/>
          </a:xfrm>
        </p:spPr>
        <p:txBody>
          <a:bodyPr/>
          <a:lstStyle/>
          <a:p>
            <a:r>
              <a:rPr lang="en-US" dirty="0"/>
              <a:t>127 customer reviews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B28E1-79B3-624C-BF6D-9166EB01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0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High Level Overview of Customer Review Scores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57015-8166-DF41-8A16-D766B696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90" y="2076773"/>
            <a:ext cx="7850818" cy="39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EB28E1-79B3-624C-BF6D-9166EB01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08"/>
            <a:ext cx="10515600" cy="79510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Analysis of Customer Reviews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5A7A7-ECB9-6940-8C2D-6EBD7929F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1"/>
          <a:stretch/>
        </p:blipFill>
        <p:spPr>
          <a:xfrm>
            <a:off x="0" y="3406340"/>
            <a:ext cx="5740400" cy="2715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30E8E-591D-1E4B-B14F-771685AC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46" y="3121718"/>
            <a:ext cx="6463654" cy="3284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68330B-CC4E-4147-9390-D3A9F5EA8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903" y="1526036"/>
            <a:ext cx="6680200" cy="1231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3AE394-24C1-BF45-8D56-4A8E6D9BE3E5}"/>
              </a:ext>
            </a:extLst>
          </p:cNvPr>
          <p:cNvSpPr txBox="1"/>
          <p:nvPr/>
        </p:nvSpPr>
        <p:spPr>
          <a:xfrm>
            <a:off x="2870200" y="1007390"/>
            <a:ext cx="608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14254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32BC-3F16-0246-B723-42E0BD2A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1" y="39445"/>
            <a:ext cx="10515600" cy="9677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Analysis of Words used in Customer Review Text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E10D080-53E0-3D4C-8BF0-C19A77F2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8" y="3852173"/>
            <a:ext cx="8739134" cy="3005827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DE65C1A-AF76-C04D-874D-DC711129B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"/>
          <a:stretch/>
        </p:blipFill>
        <p:spPr>
          <a:xfrm>
            <a:off x="311878" y="1007175"/>
            <a:ext cx="8847622" cy="266202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6B7A43-5BC3-C04E-ACB2-06258C55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699" y="1676504"/>
            <a:ext cx="288849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Unhappy customers </a:t>
            </a:r>
          </a:p>
          <a:p>
            <a:pPr marL="0" indent="0">
              <a:buNone/>
            </a:pPr>
            <a:r>
              <a:rPr lang="en-US" dirty="0"/>
              <a:t>   review on:</a:t>
            </a:r>
          </a:p>
          <a:p>
            <a:pPr lvl="1"/>
            <a:r>
              <a:rPr lang="en-US" dirty="0"/>
              <a:t>Delays, Waiting</a:t>
            </a:r>
          </a:p>
          <a:p>
            <a:pPr lvl="1"/>
            <a:r>
              <a:rPr lang="en-US" dirty="0"/>
              <a:t>Told/Informed</a:t>
            </a:r>
          </a:p>
          <a:p>
            <a:pPr lvl="1"/>
            <a:r>
              <a:rPr lang="en-US" dirty="0"/>
              <a:t>Booking/Ticket Issues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Happy customers </a:t>
            </a:r>
          </a:p>
          <a:p>
            <a:pPr marL="0" indent="0">
              <a:buNone/>
            </a:pPr>
            <a:r>
              <a:rPr lang="en-US" dirty="0"/>
              <a:t>   review on:</a:t>
            </a:r>
          </a:p>
          <a:p>
            <a:pPr lvl="1"/>
            <a:r>
              <a:rPr lang="en-US" dirty="0"/>
              <a:t>Seat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Punctuality</a:t>
            </a:r>
          </a:p>
          <a:p>
            <a:pPr lvl="1"/>
            <a:r>
              <a:rPr lang="en-US" dirty="0"/>
              <a:t>Crew/staff, cabin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1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622B3E-9235-A449-BB09-0AA76724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84" y="225642"/>
            <a:ext cx="10515600" cy="9677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LDA for Topic Analysis of Customer Review Text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89C5C-D2CD-A945-BCFA-2068D9151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0772"/>
              </p:ext>
            </p:extLst>
          </p:nvPr>
        </p:nvGraphicFramePr>
        <p:xfrm>
          <a:off x="7774553" y="1456847"/>
          <a:ext cx="4337803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03">
                  <a:extLst>
                    <a:ext uri="{9D8B030D-6E8A-4147-A177-3AD203B41FA5}">
                      <a16:colId xmlns:a16="http://schemas.microsoft.com/office/drawing/2014/main" val="334981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 “NO”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5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0: good, time, seat, punctual, staff. </a:t>
                      </a:r>
                    </a:p>
                    <a:p>
                      <a:r>
                        <a:rPr lang="en-US" dirty="0"/>
                        <a:t>Topic 1: </a:t>
                      </a:r>
                      <a:r>
                        <a:rPr lang="en-US" dirty="0" err="1"/>
                        <a:t>servic</a:t>
                      </a:r>
                      <a:r>
                        <a:rPr lang="en-US" dirty="0"/>
                        <a:t>, told, custom, </a:t>
                      </a:r>
                      <a:r>
                        <a:rPr lang="en-US" dirty="0" err="1"/>
                        <a:t>luggag</a:t>
                      </a:r>
                      <a:r>
                        <a:rPr lang="en-US" dirty="0"/>
                        <a:t>, delay. Topic 6: board, </a:t>
                      </a:r>
                      <a:r>
                        <a:rPr lang="en-US" dirty="0" err="1"/>
                        <a:t>lh</a:t>
                      </a:r>
                      <a:r>
                        <a:rPr lang="en-US" dirty="0"/>
                        <a:t>, seat, delay, </a:t>
                      </a:r>
                      <a:r>
                        <a:rPr lang="en-US" dirty="0" err="1"/>
                        <a:t>minut</a:t>
                      </a:r>
                      <a:r>
                        <a:rPr lang="en-US" dirty="0"/>
                        <a:t>. </a:t>
                      </a:r>
                    </a:p>
                    <a:p>
                      <a:r>
                        <a:rPr lang="en-US" dirty="0"/>
                        <a:t>Topic 8: water, seat, board, </a:t>
                      </a:r>
                      <a:r>
                        <a:rPr lang="en-US" dirty="0" err="1"/>
                        <a:t>servic</a:t>
                      </a:r>
                      <a:r>
                        <a:rPr lang="en-US" dirty="0"/>
                        <a:t>, fare. </a:t>
                      </a:r>
                    </a:p>
                    <a:p>
                      <a:r>
                        <a:rPr lang="en-US" dirty="0"/>
                        <a:t>Topic 13: ticket, 2, book, delay, seat.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841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41C6F53-DE03-FB4E-973E-3C7A0C5B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" r="2381"/>
          <a:stretch/>
        </p:blipFill>
        <p:spPr>
          <a:xfrm>
            <a:off x="0" y="1084883"/>
            <a:ext cx="7854197" cy="526942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32E440-7083-004B-818D-6F151BDBF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925"/>
              </p:ext>
            </p:extLst>
          </p:nvPr>
        </p:nvGraphicFramePr>
        <p:xfrm>
          <a:off x="7774552" y="4041486"/>
          <a:ext cx="4337803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03">
                  <a:extLst>
                    <a:ext uri="{9D8B030D-6E8A-4147-A177-3AD203B41FA5}">
                      <a16:colId xmlns:a16="http://schemas.microsoft.com/office/drawing/2014/main" val="334981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 “YES”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5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0: good, time, seat, punctual, staff. </a:t>
                      </a:r>
                    </a:p>
                    <a:p>
                      <a:r>
                        <a:rPr lang="en-US" dirty="0"/>
                        <a:t>Topic 1: </a:t>
                      </a:r>
                      <a:r>
                        <a:rPr lang="en-US" dirty="0" err="1"/>
                        <a:t>servic</a:t>
                      </a:r>
                      <a:r>
                        <a:rPr lang="en-US" dirty="0"/>
                        <a:t>, told, custom, </a:t>
                      </a:r>
                      <a:r>
                        <a:rPr lang="en-US" dirty="0" err="1"/>
                        <a:t>luggag</a:t>
                      </a:r>
                      <a:r>
                        <a:rPr lang="en-US" dirty="0"/>
                        <a:t>, delay. Topic 6: board, </a:t>
                      </a:r>
                      <a:r>
                        <a:rPr lang="en-US" dirty="0" err="1"/>
                        <a:t>lh</a:t>
                      </a:r>
                      <a:r>
                        <a:rPr lang="en-US" dirty="0"/>
                        <a:t>, seat, delay, </a:t>
                      </a:r>
                      <a:r>
                        <a:rPr lang="en-US" dirty="0" err="1"/>
                        <a:t>minut</a:t>
                      </a:r>
                      <a:r>
                        <a:rPr lang="en-US" dirty="0"/>
                        <a:t>. </a:t>
                      </a:r>
                    </a:p>
                    <a:p>
                      <a:r>
                        <a:rPr lang="en-US" dirty="0"/>
                        <a:t>Topic 7: seat, check, bag, reason, </a:t>
                      </a:r>
                      <a:r>
                        <a:rPr lang="en-US" dirty="0" err="1"/>
                        <a:t>fli</a:t>
                      </a:r>
                      <a:endParaRPr lang="en-US" dirty="0"/>
                    </a:p>
                    <a:p>
                      <a:r>
                        <a:rPr lang="en-US" dirty="0"/>
                        <a:t>Topic 11: good, seat, check, bag,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0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AA51-D176-0342-95C8-F6A509C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1" y="22564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Next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263-2BB7-B548-9C79-EF6D9DAC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11" y="17326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Correct route information and identify distance flown over route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of sentiment and topic by customer segment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Tune hyper parameters of models</a:t>
            </a:r>
          </a:p>
          <a:p>
            <a:endParaRPr lang="en-US" dirty="0"/>
          </a:p>
          <a:p>
            <a:r>
              <a:rPr lang="en-US" dirty="0"/>
              <a:t>Better word2vec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LDA and word2vec features, sentiment scores and other features combined into one model to identify which items make a customer most likely to not recommend flying Germanwings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329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 of Customer Review Data Structure</vt:lpstr>
      <vt:lpstr>High Level Overview of Customer Review Scores </vt:lpstr>
      <vt:lpstr>Analysis of Customer Reviews </vt:lpstr>
      <vt:lpstr>Analysis of Words used in Customer Review Text</vt:lpstr>
      <vt:lpstr>LDA for Topic Analysis of Customer Review Text</vt:lpstr>
      <vt:lpstr>Next Steps: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2019-02-14T00:49:01Z</dcterms:created>
  <dcterms:modified xsi:type="dcterms:W3CDTF">2019-02-15T10:56:09Z</dcterms:modified>
</cp:coreProperties>
</file>