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D6B-7ED1-4F8C-95C3-E50241E1272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7385-1916-4945-B2D2-726A029F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5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D6B-7ED1-4F8C-95C3-E50241E1272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7385-1916-4945-B2D2-726A029F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3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D6B-7ED1-4F8C-95C3-E50241E1272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7385-1916-4945-B2D2-726A029F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D6B-7ED1-4F8C-95C3-E50241E1272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7385-1916-4945-B2D2-726A029F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8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D6B-7ED1-4F8C-95C3-E50241E1272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7385-1916-4945-B2D2-726A029F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D6B-7ED1-4F8C-95C3-E50241E1272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7385-1916-4945-B2D2-726A029F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D6B-7ED1-4F8C-95C3-E50241E1272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7385-1916-4945-B2D2-726A029F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9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D6B-7ED1-4F8C-95C3-E50241E1272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7385-1916-4945-B2D2-726A029F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D6B-7ED1-4F8C-95C3-E50241E1272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7385-1916-4945-B2D2-726A029F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D6B-7ED1-4F8C-95C3-E50241E1272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7385-1916-4945-B2D2-726A029F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D6B-7ED1-4F8C-95C3-E50241E1272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7385-1916-4945-B2D2-726A029F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DD6B-7ED1-4F8C-95C3-E50241E12727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57385-1916-4945-B2D2-726A029F6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9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27" y="457200"/>
            <a:ext cx="4450898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4618" y="1158419"/>
            <a:ext cx="2590800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1) </a:t>
            </a:r>
            <a:r>
              <a:rPr lang="en-US" sz="1000" dirty="0" smtClean="0"/>
              <a:t>Load in tracked .</a:t>
            </a:r>
            <a:r>
              <a:rPr lang="en-US" sz="1000" dirty="0" err="1" smtClean="0"/>
              <a:t>spt</a:t>
            </a:r>
            <a:r>
              <a:rPr lang="en-US" sz="1000" dirty="0" smtClean="0"/>
              <a:t> </a:t>
            </a:r>
            <a:r>
              <a:rPr lang="en-US" sz="1000" dirty="0" err="1" smtClean="0"/>
              <a:t>datafiles</a:t>
            </a:r>
            <a:r>
              <a:rPr lang="en-US" sz="1000" dirty="0" smtClean="0"/>
              <a:t> you would like to analyze. You can select multiple files.</a:t>
            </a:r>
            <a:endParaRPr lang="en-US" sz="1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41417" y="1587950"/>
            <a:ext cx="581892" cy="884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636" y="2069374"/>
            <a:ext cx="259080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2</a:t>
            </a:r>
            <a:r>
              <a:rPr lang="en-US" sz="1000" b="1" dirty="0" smtClean="0"/>
              <a:t>) </a:t>
            </a:r>
            <a:r>
              <a:rPr lang="en-US" sz="1000" dirty="0" smtClean="0"/>
              <a:t>Determine if you would like to analyze each file individually or group them together. Note that you can select some files, add them, and then search again and add more. 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163" y="2913084"/>
            <a:ext cx="2590800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3) </a:t>
            </a:r>
            <a:r>
              <a:rPr lang="en-US" sz="1000" dirty="0" smtClean="0"/>
              <a:t>If you choose to ‘Group Files’ you must give the group a name. Default is </a:t>
            </a:r>
            <a:r>
              <a:rPr lang="en-US" sz="1000" dirty="0" err="1" smtClean="0"/>
              <a:t>GroupName</a:t>
            </a:r>
            <a:endParaRPr lang="en-US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25436" y="2514600"/>
            <a:ext cx="91209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200" y="1992430"/>
            <a:ext cx="2837873" cy="8617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4) </a:t>
            </a:r>
            <a:r>
              <a:rPr lang="en-US" sz="1000" dirty="0" smtClean="0"/>
              <a:t>Default save directory is subdirectory of the directory of the .</a:t>
            </a:r>
            <a:r>
              <a:rPr lang="en-US" sz="1000" dirty="0" err="1" smtClean="0"/>
              <a:t>spt</a:t>
            </a:r>
            <a:r>
              <a:rPr lang="en-US" sz="1000" dirty="0" smtClean="0"/>
              <a:t> file titled ‘</a:t>
            </a:r>
            <a:r>
              <a:rPr lang="en-US" sz="1000" dirty="0" err="1" smtClean="0"/>
              <a:t>TrackLengthGroups</a:t>
            </a:r>
            <a:r>
              <a:rPr lang="en-US" sz="1000" dirty="0" smtClean="0"/>
              <a:t>’. Change this here if manually, or search for an existing directory using the button if you would like a different save directory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14" idx="3"/>
          </p:cNvCxnSpPr>
          <p:nvPr/>
        </p:nvCxnSpPr>
        <p:spPr>
          <a:xfrm flipV="1">
            <a:off x="2606963" y="2777260"/>
            <a:ext cx="474518" cy="3358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791201" y="2736272"/>
            <a:ext cx="304799" cy="14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95999" y="3143310"/>
            <a:ext cx="2914073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5) </a:t>
            </a:r>
            <a:r>
              <a:rPr lang="en-US" sz="1000" dirty="0" smtClean="0"/>
              <a:t>Click the ‘Analyze’ button to extract the track lengths. This will create and save a file in the Save </a:t>
            </a:r>
            <a:r>
              <a:rPr lang="en-US" sz="1000" dirty="0" err="1" smtClean="0"/>
              <a:t>Dir</a:t>
            </a:r>
            <a:r>
              <a:rPr lang="en-US" sz="1000" dirty="0" smtClean="0"/>
              <a:t> titled with the </a:t>
            </a:r>
            <a:r>
              <a:rPr lang="en-US" sz="1000" dirty="0" err="1" smtClean="0"/>
              <a:t>GroupName</a:t>
            </a:r>
            <a:r>
              <a:rPr lang="en-US" sz="1000" dirty="0" smtClean="0"/>
              <a:t> or the original file name if ‘Add Files Individually’ was used. </a:t>
            </a:r>
            <a:endParaRPr lang="en-US" sz="1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83908" y="3310885"/>
            <a:ext cx="91209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0127" y="5029200"/>
            <a:ext cx="2590800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6) </a:t>
            </a:r>
            <a:r>
              <a:rPr lang="en-US" sz="1000" dirty="0" smtClean="0"/>
              <a:t>Select a title for the plot. This will also be the saved figure name.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10127" y="5543490"/>
            <a:ext cx="259080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7</a:t>
            </a:r>
            <a:r>
              <a:rPr lang="en-US" sz="1000" b="1" dirty="0" smtClean="0"/>
              <a:t>) </a:t>
            </a:r>
            <a:r>
              <a:rPr lang="en-US" sz="1000" dirty="0" smtClean="0"/>
              <a:t>Plots all the data groups/files listed in the </a:t>
            </a:r>
            <a:r>
              <a:rPr lang="en-US" sz="1000" dirty="0" err="1" smtClean="0"/>
              <a:t>listbox</a:t>
            </a:r>
            <a:r>
              <a:rPr lang="en-US" sz="1000" dirty="0" smtClean="0"/>
              <a:t> above. Note that this is only available when there are analyzed files in the list box- not before the ‘Analyze’ has been run.</a:t>
            </a:r>
            <a:endParaRPr lang="en-US" sz="10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00927" y="5236182"/>
            <a:ext cx="736600" cy="978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836140" y="5638800"/>
            <a:ext cx="1278660" cy="1608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636" y="0"/>
            <a:ext cx="430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Analysis Steps : </a:t>
            </a:r>
          </a:p>
          <a:p>
            <a:r>
              <a:rPr lang="en-US" dirty="0" smtClean="0"/>
              <a:t>test=</a:t>
            </a:r>
            <a:r>
              <a:rPr lang="en-US" dirty="0" err="1" smtClean="0"/>
              <a:t>HistPlotter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24800" y="64447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15-01-14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8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27" y="457200"/>
            <a:ext cx="4450898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557818" y="1412219"/>
            <a:ext cx="2590800" cy="55399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b) You can remove a file by highlighting it (clicking it in the list) and pushing the ‘clear file’ button.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6553200" y="1142999"/>
            <a:ext cx="2590800" cy="24622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a) This resets everything.</a:t>
            </a:r>
            <a:endParaRPr lang="en-US" sz="10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947027" y="978220"/>
            <a:ext cx="368173" cy="1647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324600" y="1529109"/>
            <a:ext cx="368172" cy="588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08686" y="5189547"/>
            <a:ext cx="2590800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</a:t>
            </a:r>
            <a:r>
              <a:rPr lang="en-US" sz="1000" dirty="0" smtClean="0"/>
              <a:t>) </a:t>
            </a:r>
            <a:r>
              <a:rPr lang="en-US" sz="1000" dirty="0" smtClean="0"/>
              <a:t>You can remove an analyzed group/file by highlighting it (clicking it in the list) and pushing the ‘clear group’ button.</a:t>
            </a:r>
          </a:p>
          <a:p>
            <a:pPr algn="ctr"/>
            <a:r>
              <a:rPr lang="en-US" sz="1000" dirty="0" smtClean="0"/>
              <a:t> </a:t>
            </a:r>
            <a:endParaRPr lang="en-US" sz="1000" dirty="0"/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 flipV="1">
            <a:off x="6099978" y="4443938"/>
            <a:ext cx="408708" cy="10995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08685" y="4243626"/>
            <a:ext cx="2639933" cy="86177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</a:t>
            </a:r>
            <a:r>
              <a:rPr lang="en-US" sz="1000" dirty="0" smtClean="0"/>
              <a:t>) </a:t>
            </a:r>
            <a:r>
              <a:rPr lang="en-US" sz="1000" dirty="0" smtClean="0"/>
              <a:t>If you are curious which .</a:t>
            </a:r>
            <a:r>
              <a:rPr lang="en-US" sz="1000" dirty="0" err="1" smtClean="0"/>
              <a:t>spt</a:t>
            </a:r>
            <a:r>
              <a:rPr lang="en-US" sz="1000" dirty="0" smtClean="0"/>
              <a:t> files were used to make a certain grouping, selecting the group in the list and pressing this button displays them in the top list box. Note this is an easy way to modify groups.</a:t>
            </a:r>
            <a:endParaRPr lang="en-US" sz="10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6858000" y="4116795"/>
            <a:ext cx="669955" cy="1132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8563" y="3600883"/>
            <a:ext cx="2590800" cy="86177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</a:t>
            </a:r>
            <a:r>
              <a:rPr lang="en-US" sz="1000" dirty="0" smtClean="0"/>
              <a:t>) You can load in previously analyzed datasets here for plotting. This is a little buggy currently if you have files you just analyzed in the </a:t>
            </a:r>
            <a:r>
              <a:rPr lang="en-US" sz="1000" dirty="0" err="1" smtClean="0"/>
              <a:t>listbox</a:t>
            </a:r>
            <a:r>
              <a:rPr lang="en-US" sz="1000" dirty="0" smtClean="0"/>
              <a:t> and then try and add more. Hopefully I’ll fix this soon.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59363" y="3982861"/>
            <a:ext cx="288637" cy="3460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636" y="0"/>
            <a:ext cx="21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0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27" y="457200"/>
            <a:ext cx="4450898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4618" y="1158419"/>
            <a:ext cx="2590800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1) </a:t>
            </a:r>
            <a:r>
              <a:rPr lang="en-US" sz="1000" dirty="0" smtClean="0"/>
              <a:t>Load in tracked .</a:t>
            </a:r>
            <a:r>
              <a:rPr lang="en-US" sz="1000" dirty="0" err="1" smtClean="0"/>
              <a:t>spt</a:t>
            </a:r>
            <a:r>
              <a:rPr lang="en-US" sz="1000" dirty="0" smtClean="0"/>
              <a:t> </a:t>
            </a:r>
            <a:r>
              <a:rPr lang="en-US" sz="1000" dirty="0" err="1" smtClean="0"/>
              <a:t>datafiles</a:t>
            </a:r>
            <a:r>
              <a:rPr lang="en-US" sz="1000" dirty="0" smtClean="0"/>
              <a:t> you would like to analyze. You can select multiple files.</a:t>
            </a:r>
            <a:endParaRPr lang="en-US" sz="1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41417" y="1587950"/>
            <a:ext cx="581892" cy="884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636" y="2069374"/>
            <a:ext cx="259080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2</a:t>
            </a:r>
            <a:r>
              <a:rPr lang="en-US" sz="1000" b="1" dirty="0" smtClean="0"/>
              <a:t>) </a:t>
            </a:r>
            <a:r>
              <a:rPr lang="en-US" sz="1000" dirty="0" smtClean="0"/>
              <a:t>Determine if you would like to analyze each file individually or group them together. Note that you can select some files, add them, and then search again and add more. 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163" y="2913084"/>
            <a:ext cx="2590800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3) </a:t>
            </a:r>
            <a:r>
              <a:rPr lang="en-US" sz="1000" dirty="0" smtClean="0"/>
              <a:t>If you choose to ‘Group Files’ you must give the group a name. Default is </a:t>
            </a:r>
            <a:r>
              <a:rPr lang="en-US" sz="1000" dirty="0" err="1" smtClean="0"/>
              <a:t>GroupName</a:t>
            </a:r>
            <a:endParaRPr lang="en-US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25436" y="2514600"/>
            <a:ext cx="91209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200" y="1992430"/>
            <a:ext cx="2837873" cy="8617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4) </a:t>
            </a:r>
            <a:r>
              <a:rPr lang="en-US" sz="1000" dirty="0" smtClean="0"/>
              <a:t>Default save directory is subdirectory of the directory of the .</a:t>
            </a:r>
            <a:r>
              <a:rPr lang="en-US" sz="1000" dirty="0" err="1" smtClean="0"/>
              <a:t>spt</a:t>
            </a:r>
            <a:r>
              <a:rPr lang="en-US" sz="1000" dirty="0" smtClean="0"/>
              <a:t> file titled ‘</a:t>
            </a:r>
            <a:r>
              <a:rPr lang="en-US" sz="1000" dirty="0" err="1" smtClean="0"/>
              <a:t>TrackLengthGroups</a:t>
            </a:r>
            <a:r>
              <a:rPr lang="en-US" sz="1000" dirty="0" smtClean="0"/>
              <a:t>’. Change this here if manually, or search for an existing directory using the button if you would like a different save directory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14" idx="3"/>
          </p:cNvCxnSpPr>
          <p:nvPr/>
        </p:nvCxnSpPr>
        <p:spPr>
          <a:xfrm flipV="1">
            <a:off x="2606963" y="2777260"/>
            <a:ext cx="474518" cy="3358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791201" y="2736272"/>
            <a:ext cx="304799" cy="14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57818" y="1412219"/>
            <a:ext cx="2590800" cy="55399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b) You can remove a file by highlighting it (clicking it in the list) and pushing the ‘clear file’ button.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6553200" y="1142999"/>
            <a:ext cx="2590800" cy="24622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a) This resets everything.</a:t>
            </a:r>
            <a:endParaRPr lang="en-US" sz="10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947027" y="978220"/>
            <a:ext cx="368173" cy="1647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324600" y="1529109"/>
            <a:ext cx="368172" cy="588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95999" y="3143310"/>
            <a:ext cx="2914073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5) </a:t>
            </a:r>
            <a:r>
              <a:rPr lang="en-US" sz="1000" dirty="0" smtClean="0"/>
              <a:t>Click the ‘Analyze’ button to extract the track lengths. This will create and save a file in the Save </a:t>
            </a:r>
            <a:r>
              <a:rPr lang="en-US" sz="1000" dirty="0" err="1" smtClean="0"/>
              <a:t>Dir</a:t>
            </a:r>
            <a:r>
              <a:rPr lang="en-US" sz="1000" dirty="0" smtClean="0"/>
              <a:t> titled with the </a:t>
            </a:r>
            <a:r>
              <a:rPr lang="en-US" sz="1000" dirty="0" err="1" smtClean="0"/>
              <a:t>GroupName</a:t>
            </a:r>
            <a:r>
              <a:rPr lang="en-US" sz="1000" dirty="0" smtClean="0"/>
              <a:t> or the original file name if ‘Add Files Individually’ was used. </a:t>
            </a:r>
            <a:endParaRPr lang="en-US" sz="1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83908" y="3310885"/>
            <a:ext cx="91209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0127" y="5029200"/>
            <a:ext cx="2590800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6) </a:t>
            </a:r>
            <a:r>
              <a:rPr lang="en-US" sz="1000" dirty="0" smtClean="0"/>
              <a:t>Select a title for the plot. This will also be the saved figure name.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10127" y="5543490"/>
            <a:ext cx="259080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7</a:t>
            </a:r>
            <a:r>
              <a:rPr lang="en-US" sz="1000" b="1" dirty="0" smtClean="0"/>
              <a:t>) </a:t>
            </a:r>
            <a:r>
              <a:rPr lang="en-US" sz="1000" dirty="0" smtClean="0"/>
              <a:t>Plots all the data groups/files listed in the </a:t>
            </a:r>
            <a:r>
              <a:rPr lang="en-US" sz="1000" dirty="0" err="1" smtClean="0"/>
              <a:t>listbox</a:t>
            </a:r>
            <a:r>
              <a:rPr lang="en-US" sz="1000" dirty="0" smtClean="0"/>
              <a:t> above. Note that this is only available when there are analyzed files in the list box- not before the ‘Analyze’ has been run.</a:t>
            </a:r>
            <a:endParaRPr lang="en-US" sz="10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800927" y="5236182"/>
            <a:ext cx="736600" cy="978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836140" y="5638800"/>
            <a:ext cx="1278660" cy="1608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08686" y="5189547"/>
            <a:ext cx="2590800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</a:t>
            </a:r>
            <a:r>
              <a:rPr lang="en-US" sz="1000" dirty="0" smtClean="0"/>
              <a:t>) </a:t>
            </a:r>
            <a:r>
              <a:rPr lang="en-US" sz="1000" dirty="0" smtClean="0"/>
              <a:t>You can remove an analyzed group/file by highlighting it (clicking it in the list) and pushing the ‘clear group’ button.</a:t>
            </a:r>
          </a:p>
          <a:p>
            <a:pPr algn="ctr"/>
            <a:r>
              <a:rPr lang="en-US" sz="1000" dirty="0" smtClean="0"/>
              <a:t> </a:t>
            </a:r>
            <a:endParaRPr lang="en-US" sz="1000" dirty="0"/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 flipV="1">
            <a:off x="6099978" y="4443938"/>
            <a:ext cx="408708" cy="10995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08685" y="4243626"/>
            <a:ext cx="2639933" cy="86177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</a:t>
            </a:r>
            <a:r>
              <a:rPr lang="en-US" sz="1000" dirty="0" smtClean="0"/>
              <a:t>) </a:t>
            </a:r>
            <a:r>
              <a:rPr lang="en-US" sz="1000" dirty="0" smtClean="0"/>
              <a:t>If you are curious which .</a:t>
            </a:r>
            <a:r>
              <a:rPr lang="en-US" sz="1000" dirty="0" err="1" smtClean="0"/>
              <a:t>spt</a:t>
            </a:r>
            <a:r>
              <a:rPr lang="en-US" sz="1000" dirty="0" smtClean="0"/>
              <a:t> files were used to make a certain grouping, selecting the group in the list and pressing this button displays them in the top list box. Note this is an easy way to modify groups.</a:t>
            </a:r>
            <a:endParaRPr lang="en-US" sz="10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6858000" y="4116795"/>
            <a:ext cx="669955" cy="1132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8563" y="3600883"/>
            <a:ext cx="2590800" cy="86177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</a:t>
            </a:r>
            <a:r>
              <a:rPr lang="en-US" sz="1000" dirty="0" smtClean="0"/>
              <a:t>) You can load in previously analyzed datasets here for plotting. This is a little buggy currently if you have files you just analyzed in the </a:t>
            </a:r>
            <a:r>
              <a:rPr lang="en-US" sz="1000" dirty="0" err="1" smtClean="0"/>
              <a:t>listbox</a:t>
            </a:r>
            <a:r>
              <a:rPr lang="en-US" sz="1000" dirty="0" smtClean="0"/>
              <a:t> and then try and add more. Hopefully I’ll fix this soon.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59363" y="3982861"/>
            <a:ext cx="288637" cy="3460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636" y="0"/>
            <a:ext cx="21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Everything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3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743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sammy</dc:creator>
  <cp:lastModifiedBy>sammy</cp:lastModifiedBy>
  <cp:revision>8</cp:revision>
  <dcterms:created xsi:type="dcterms:W3CDTF">2015-01-14T23:48:47Z</dcterms:created>
  <dcterms:modified xsi:type="dcterms:W3CDTF">2015-01-15T02:37:57Z</dcterms:modified>
</cp:coreProperties>
</file>