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57b519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57b519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57b519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57b519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57b519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57b519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5e23a5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5e23a5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5e23a5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5e23a5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5e23a5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5e23a5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57b519b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57b519b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57b519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57b519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5560cb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5560cb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57b519b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57b519b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5560cb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5560cb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SafeWalk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64738" y="275418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7350" y="4587475"/>
            <a:ext cx="8866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By Samantha Puterman, Alexandra Pineiro, Byron Mitchell, Jean Marc Achkar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Specs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Safest route determined  by 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won’t feel alone walking back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Free, user-friendly, and easily accessible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app does not require any type of registration, just the full name, address, and current location  that will be used in case of emergency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 students returning from parties (or anywhere) late at night alone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Women who work late night and walk through shady streets to reach home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Tourists </a:t>
            </a:r>
            <a:r>
              <a:rPr lang="en"/>
              <a:t>visiting foreign country who are not familiar with the region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many more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invest?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college students, for college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funding, add more functionalities and make more user-friendly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features such  as emergency contact, geocoding,  and possible service for nearby people to walk you home.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accuracy on determining best route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other factors that determine safest 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save lives!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 is the audience? What is the app’s purpose?</a:t>
            </a:r>
            <a:endParaRPr sz="24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SafeWalk application is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intended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for college students coming back from the library at late hours, tourist wandering around an unknown country, and women walking back home from work.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SalfeWalk’s purpose is to track the user’s location and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detect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unusual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behavior from the user. If such behavior is detected, emergency contacts will be called.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39825" y="2195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Diagram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845600"/>
            <a:ext cx="42603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 includes two classes: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View Controller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Profile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View Controller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Location/Map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675" y="219500"/>
            <a:ext cx="3936740" cy="44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00" y="212450"/>
            <a:ext cx="2744300" cy="471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325" y="152400"/>
            <a:ext cx="260874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3231650" y="1146950"/>
            <a:ext cx="3019500" cy="8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Hitting Map Button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306175" y="2590725"/>
            <a:ext cx="2744400" cy="802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Hitting Profile Button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00" y="109175"/>
            <a:ext cx="807400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66800" y="268000"/>
            <a:ext cx="13314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 flow chart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View Controller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100" y="1075575"/>
            <a:ext cx="1764700" cy="36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600" y="293900"/>
            <a:ext cx="2661450" cy="45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View Controller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Default screen when the app is opened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time the app is opened, the user has to complete the profile by inputting their full name and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fields are saved by pressing the “Save” button, but can be changed at any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“Notify the Police” button is available to be clicked at any time if the user feels that he/she is in danger.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372750" y="376750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092475" y="132000"/>
            <a:ext cx="43305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Second View Controller</a:t>
            </a:r>
            <a:endParaRPr sz="24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25" y="763000"/>
            <a:ext cx="2083950" cy="38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268" y="820276"/>
            <a:ext cx="2243932" cy="38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975" y="763000"/>
            <a:ext cx="2175807" cy="386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View Controller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272125" y="1070525"/>
            <a:ext cx="85602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Accessed by clicking the map icon on the main tab.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“Go” button is available for users to click which will generate the “safest” route and initiate a timer for user notification.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 5 minutes (might be changed later), the user receives a prompt asking if they feel okay, if the user fails to respond after a certain amount of time, the app will contact the police automatically.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process ends once the user manually tells the app that they have reached the desired destination by clicking the “I have arrived”  button.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