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265" r:id="rId2"/>
    <p:sldId id="790" r:id="rId3"/>
    <p:sldId id="791" r:id="rId4"/>
    <p:sldId id="792" r:id="rId5"/>
    <p:sldId id="793" r:id="rId6"/>
    <p:sldId id="794" r:id="rId7"/>
    <p:sldId id="795" r:id="rId8"/>
    <p:sldId id="796" r:id="rId9"/>
    <p:sldId id="797" r:id="rId10"/>
    <p:sldId id="798" r:id="rId11"/>
    <p:sldId id="799" r:id="rId12"/>
    <p:sldId id="800" r:id="rId13"/>
    <p:sldId id="801" r:id="rId14"/>
    <p:sldId id="802" r:id="rId15"/>
    <p:sldId id="803" r:id="rId16"/>
    <p:sldId id="804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84288" autoAdjust="0"/>
  </p:normalViewPr>
  <p:slideViewPr>
    <p:cSldViewPr>
      <p:cViewPr varScale="1">
        <p:scale>
          <a:sx n="109" d="100"/>
          <a:sy n="109" d="100"/>
        </p:scale>
        <p:origin x="2736" y="19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/>
              <a:t>Git</a:t>
            </a:r>
            <a:r>
              <a:rPr lang="en-US" sz="3800" dirty="0"/>
              <a:t> Visualized</a:t>
            </a:r>
            <a:endParaRPr lang="en-US" sz="3800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"/>
          <a:stretch/>
        </p:blipFill>
        <p:spPr>
          <a:xfrm>
            <a:off x="1447800" y="-21865"/>
            <a:ext cx="6449786" cy="64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6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9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2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Pull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1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07" y="0"/>
            <a:ext cx="6449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6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463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18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Coding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country (or planet).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Applications are often made up of hundreds or thousands of files. </a:t>
            </a:r>
          </a:p>
        </p:txBody>
      </p:sp>
    </p:spTree>
    <p:extLst>
      <p:ext uri="{BB962C8B-B14F-4D97-AF65-F5344CB8AC3E}">
        <p14:creationId xmlns:p14="http://schemas.microsoft.com/office/powerpoint/2010/main" val="4407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+ Push</a:t>
            </a:r>
          </a:p>
        </p:txBody>
      </p:sp>
    </p:spTree>
    <p:extLst>
      <p:ext uri="{BB962C8B-B14F-4D97-AF65-F5344CB8AC3E}">
        <p14:creationId xmlns:p14="http://schemas.microsoft.com/office/powerpoint/2010/main" val="12529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Fundamentally…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887"/>
            <a:ext cx="913812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3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8"/>
          <a:stretch/>
        </p:blipFill>
        <p:spPr>
          <a:xfrm>
            <a:off x="838200" y="0"/>
            <a:ext cx="7772400" cy="63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4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Branch, Checkout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11640</TotalTime>
  <Words>53</Words>
  <Application>Microsoft Macintosh PowerPoint</Application>
  <PresentationFormat>On-screen Show (4:3)</PresentationFormat>
  <Paragraphs>14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Unbranded</vt:lpstr>
      <vt:lpstr>Git Visualized</vt:lpstr>
      <vt:lpstr>Questions</vt:lpstr>
      <vt:lpstr>Collaborative Coding</vt:lpstr>
      <vt:lpstr>Git Clone + Push</vt:lpstr>
      <vt:lpstr>Fundamentally…</vt:lpstr>
      <vt:lpstr>PowerPoint Presentation</vt:lpstr>
      <vt:lpstr>PowerPoint Presentation</vt:lpstr>
      <vt:lpstr>PowerPoint Presentation</vt:lpstr>
      <vt:lpstr>Git Branch, Checkout</vt:lpstr>
      <vt:lpstr>PowerPoint Presentation</vt:lpstr>
      <vt:lpstr>PowerPoint Presentation</vt:lpstr>
      <vt:lpstr>PowerPoint Presentation</vt:lpstr>
      <vt:lpstr>Git Pull Requests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Sarah Cullen</cp:lastModifiedBy>
  <cp:revision>1546</cp:revision>
  <cp:lastPrinted>2016-01-30T16:23:56Z</cp:lastPrinted>
  <dcterms:created xsi:type="dcterms:W3CDTF">2015-01-20T17:19:00Z</dcterms:created>
  <dcterms:modified xsi:type="dcterms:W3CDTF">2018-11-28T01:57:33Z</dcterms:modified>
</cp:coreProperties>
</file>