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7" d="100"/>
          <a:sy n="37" d="100"/>
        </p:scale>
        <p:origin x="179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08A4-3DE5-48E0-AF4C-D0358602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9049B-821D-40F5-A571-95F0BC2E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9B3F-80DB-4943-B109-FA066A99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B7D8-526C-4120-8AF3-C638F483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FB00-B203-41D3-9335-73A685AA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3752-B780-4B08-A88C-5E20A00A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38FD-68EB-432F-BFFB-7D94B25D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E225-E9E0-4B60-9218-4255F20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471F-994E-461B-806F-851152DF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480B-8715-46CF-A1F8-9AEC72E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DA40A-F604-49D7-8F80-0D6422BE9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252C4-856C-4C6E-8C78-765656E54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1BA3-F057-4D5A-A445-E721505D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5458-7AED-4D46-BC8E-F5D315F4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BECD-74B4-4E18-98BC-FC40DF8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1D91-9C99-4333-BC80-DD2AE5F6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5185-8E9C-4E96-BF0B-2E3611D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4E03-B9C1-453E-A1E3-7858C53C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584A-2717-4843-B4DB-CC4FCD58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B00F-473B-4C72-8C54-93E8817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2E8-333B-46A7-A22B-F9580DD7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A0F7-C01A-4B47-9EE2-A9A676B9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95FF-BA2C-4A6F-B428-B13A0C7C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EC80-02BE-4257-93D7-AE9E2539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ADDF-6D8F-484E-8B9E-7EBDE904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F87-10FC-4D2A-BBE2-F49EF535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2FAB-F3E4-4809-942F-7A9ED3818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6A85-3336-41D8-A9CE-92387D6A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BAAE-3458-43FD-94D5-9D009704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B398B-D3B6-4F08-9B19-983A2D00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F9390-FEB4-4F08-B2AB-7A0F3DA4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337-7CEE-4000-AC43-CC9B67F7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D0CD-7A53-4D48-9867-9B84B0D8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66D8-7275-4F2F-84A3-30A9ED83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F3EF0-DF13-4C8D-A70C-927117112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95607-0FB3-49B7-8DA6-333BAAF3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F467D-DD0D-424E-BABC-F6C805C5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BAD3C-8BBE-414D-AB8F-7AB4DCFB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6DC21-F566-4679-9B13-DEA6937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CD46-13BA-429F-B1C7-7178D075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67F6-82AC-4F08-B6EF-77E7A855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8206-D536-4A86-ADD0-912D770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62FC-B010-4713-9159-35063119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30923-A0F9-47BD-8948-F25233CB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983E-23C5-438D-B353-4B1758B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2F4A-157B-412C-A1BE-50C949EC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2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A2FB-8669-4F58-A85B-D36453E5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2257-E600-43CD-BB90-B51CC67D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638E-AEAF-4D31-BF95-B233A0A3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0C6C-C3AA-40C5-9834-13C3319C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F4F2-86E6-4B01-9D44-B50A4B83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E5C3-6BAD-4C43-A30C-12DFEA8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EAB6-AB56-4DB2-ACDB-33393392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4BC9-4C54-4392-9CAB-8E6BF3062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553BC-ED87-4E17-9224-1D44800B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86EB1-848F-40D0-A049-078BC06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2069-6C6A-40D6-A57F-37A4CCCF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6E67F-05C2-44DB-9EE8-40E48558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EF724-9604-4D1E-AC05-B3492827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39CF-5968-4269-A71B-630444B4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7D07-C689-4815-B2C3-224FCEC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EC887-A5A9-4892-B9C8-08A232583A55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2A31-2BEA-4150-BA45-3E9DE1CC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50CE-A786-4ADB-9F0A-EFBA6CDC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9146-F1FB-42CE-9772-AEEF527B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C8166-4A37-44B2-B6BB-DC8CF4A55EAA}"/>
              </a:ext>
            </a:extLst>
          </p:cNvPr>
          <p:cNvSpPr/>
          <p:nvPr/>
        </p:nvSpPr>
        <p:spPr>
          <a:xfrm>
            <a:off x="-1186249" y="-2866769"/>
            <a:ext cx="18288000" cy="137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2A246A3-F5F2-4749-BC6F-9825A70D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9" t="7581" r="969" b="1138"/>
          <a:stretch/>
        </p:blipFill>
        <p:spPr>
          <a:xfrm rot="10800000">
            <a:off x="642551" y="636670"/>
            <a:ext cx="14630400" cy="88756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B376A0-250F-4550-8737-A57D898DDB35}"/>
              </a:ext>
            </a:extLst>
          </p:cNvPr>
          <p:cNvSpPr/>
          <p:nvPr/>
        </p:nvSpPr>
        <p:spPr>
          <a:xfrm>
            <a:off x="-4501014" y="284503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EC3C8-9BF6-442D-9B36-88F0AC4C9AA2}"/>
              </a:ext>
            </a:extLst>
          </p:cNvPr>
          <p:cNvSpPr/>
          <p:nvPr/>
        </p:nvSpPr>
        <p:spPr>
          <a:xfrm>
            <a:off x="-1175402" y="901179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200&#10;">
            <a:extLst>
              <a:ext uri="{FF2B5EF4-FFF2-40B4-BE49-F238E27FC236}">
                <a16:creationId xmlns:a16="http://schemas.microsoft.com/office/drawing/2014/main" id="{FF6043F1-77EB-4B51-A928-4D7264ABD086}"/>
              </a:ext>
            </a:extLst>
          </p:cNvPr>
          <p:cNvSpPr/>
          <p:nvPr/>
        </p:nvSpPr>
        <p:spPr>
          <a:xfrm>
            <a:off x="15262103" y="9011799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958A8-90A3-4EB5-8F8F-06F1569A92E5}"/>
              </a:ext>
            </a:extLst>
          </p:cNvPr>
          <p:cNvSpPr txBox="1"/>
          <p:nvPr/>
        </p:nvSpPr>
        <p:spPr>
          <a:xfrm>
            <a:off x="15527547" y="9408694"/>
            <a:ext cx="1380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37D67-9AE6-4371-A5F0-5C6D080D10A7}"/>
              </a:ext>
            </a:extLst>
          </p:cNvPr>
          <p:cNvSpPr txBox="1"/>
          <p:nvPr/>
        </p:nvSpPr>
        <p:spPr>
          <a:xfrm>
            <a:off x="-951116" y="9408693"/>
            <a:ext cx="1380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200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9F951-3734-44BC-83D7-F80D6713DF13}"/>
              </a:ext>
            </a:extLst>
          </p:cNvPr>
          <p:cNvSpPr/>
          <p:nvPr/>
        </p:nvSpPr>
        <p:spPr>
          <a:xfrm>
            <a:off x="13241547" y="5992729"/>
            <a:ext cx="1500096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97EBA-989E-44D0-8A04-2A7A5BC35DC1}"/>
              </a:ext>
            </a:extLst>
          </p:cNvPr>
          <p:cNvSpPr/>
          <p:nvPr/>
        </p:nvSpPr>
        <p:spPr>
          <a:xfrm rot="16200000">
            <a:off x="12725727" y="5034332"/>
            <a:ext cx="1500096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CFDB6-BFAA-43A5-B892-A0184564C912}"/>
              </a:ext>
            </a:extLst>
          </p:cNvPr>
          <p:cNvSpPr/>
          <p:nvPr/>
        </p:nvSpPr>
        <p:spPr>
          <a:xfrm>
            <a:off x="12959955" y="3429000"/>
            <a:ext cx="2231162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53095-01F0-42CA-A5C5-A4CA5913B4AC}"/>
              </a:ext>
            </a:extLst>
          </p:cNvPr>
          <p:cNvSpPr/>
          <p:nvPr/>
        </p:nvSpPr>
        <p:spPr>
          <a:xfrm>
            <a:off x="13710003" y="1912908"/>
            <a:ext cx="1500096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CAE1E-9E89-46F1-A519-62ADB9BB3D37}"/>
              </a:ext>
            </a:extLst>
          </p:cNvPr>
          <p:cNvSpPr/>
          <p:nvPr/>
        </p:nvSpPr>
        <p:spPr>
          <a:xfrm>
            <a:off x="13762007" y="2416216"/>
            <a:ext cx="1500096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763F4C-C371-487F-A33B-94825D238989}"/>
              </a:ext>
            </a:extLst>
          </p:cNvPr>
          <p:cNvSpPr/>
          <p:nvPr/>
        </p:nvSpPr>
        <p:spPr>
          <a:xfrm rot="5400000">
            <a:off x="12939586" y="2167871"/>
            <a:ext cx="1500096" cy="46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93883-D782-43C9-8823-F2A112BF3B67}"/>
              </a:ext>
            </a:extLst>
          </p:cNvPr>
          <p:cNvSpPr/>
          <p:nvPr/>
        </p:nvSpPr>
        <p:spPr>
          <a:xfrm>
            <a:off x="653398" y="162589"/>
            <a:ext cx="1463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9DF131-71DB-411C-821F-D59C87496C3D}"/>
              </a:ext>
            </a:extLst>
          </p:cNvPr>
          <p:cNvSpPr/>
          <p:nvPr/>
        </p:nvSpPr>
        <p:spPr>
          <a:xfrm>
            <a:off x="678165" y="9467011"/>
            <a:ext cx="134950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8657A-B2C6-462F-A788-4FBE2A71BBF5}"/>
              </a:ext>
            </a:extLst>
          </p:cNvPr>
          <p:cNvSpPr/>
          <p:nvPr/>
        </p:nvSpPr>
        <p:spPr>
          <a:xfrm rot="5400000">
            <a:off x="10516468" y="4871750"/>
            <a:ext cx="9875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1A855-9E00-4F26-B55B-96A31DCBE6A1}"/>
              </a:ext>
            </a:extLst>
          </p:cNvPr>
          <p:cNvSpPr/>
          <p:nvPr/>
        </p:nvSpPr>
        <p:spPr>
          <a:xfrm rot="5400000">
            <a:off x="-4496265" y="4871749"/>
            <a:ext cx="9875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Staheli, Samantha</dc:creator>
  <cp:lastModifiedBy>Staheli, Samantha</cp:lastModifiedBy>
  <cp:revision>1</cp:revision>
  <dcterms:created xsi:type="dcterms:W3CDTF">2021-12-04T03:35:24Z</dcterms:created>
  <dcterms:modified xsi:type="dcterms:W3CDTF">2021-12-04T03:46:42Z</dcterms:modified>
</cp:coreProperties>
</file>