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3" d="100"/>
          <a:sy n="53" d="100"/>
        </p:scale>
        <p:origin x="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08A4-3DE5-48E0-AF4C-D03586029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9049B-821D-40F5-A571-95F0BC2E7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9B3F-80DB-4943-B109-FA066A99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B7D8-526C-4120-8AF3-C638F483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4FB00-B203-41D3-9335-73A685AA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3752-B780-4B08-A88C-5E20A00A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038FD-68EB-432F-BFFB-7D94B25D0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E225-E9E0-4B60-9218-4255F20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471F-994E-461B-806F-851152DF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480B-8715-46CF-A1F8-9AEC72E0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4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DA40A-F604-49D7-8F80-0D6422BE9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252C4-856C-4C6E-8C78-765656E54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1BA3-F057-4D5A-A445-E721505D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5458-7AED-4D46-BC8E-F5D315F4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BECD-74B4-4E18-98BC-FC40DF80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2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1D91-9C99-4333-BC80-DD2AE5F6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5185-8E9C-4E96-BF0B-2E3611D2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4E03-B9C1-453E-A1E3-7858C53C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584A-2717-4843-B4DB-CC4FCD58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B00F-473B-4C72-8C54-93E88172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1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02E8-333B-46A7-A22B-F9580DD7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4A0F7-C01A-4B47-9EE2-A9A676B9A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95FF-BA2C-4A6F-B428-B13A0C7C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EC80-02BE-4257-93D7-AE9E2539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ADDF-6D8F-484E-8B9E-7EBDE904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FF87-10FC-4D2A-BBE2-F49EF535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2FAB-F3E4-4809-942F-7A9ED3818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6A85-3336-41D8-A9CE-92387D6AB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FBAAE-3458-43FD-94D5-9D009704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B398B-D3B6-4F08-9B19-983A2D00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F9390-FEB4-4F08-B2AB-7A0F3DA4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7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9337-7CEE-4000-AC43-CC9B67F7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BD0CD-7A53-4D48-9867-9B84B0D8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866D8-7275-4F2F-84A3-30A9ED83D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F3EF0-DF13-4C8D-A70C-927117112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95607-0FB3-49B7-8DA6-333BAAF37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F467D-DD0D-424E-BABC-F6C805C5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BAD3C-8BBE-414D-AB8F-7AB4DCFB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6DC21-F566-4679-9B13-DEA69372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CD46-13BA-429F-B1C7-7178D075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A67F6-82AC-4F08-B6EF-77E7A855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48206-D536-4A86-ADD0-912D770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562FC-B010-4713-9159-35063119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9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30923-A0F9-47BD-8948-F25233CB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983E-23C5-438D-B353-4B1758B0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E2F4A-157B-412C-A1BE-50C949EC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2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A2FB-8669-4F58-A85B-D36453E5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2257-E600-43CD-BB90-B51CC67D1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B638E-AEAF-4D31-BF95-B233A0A3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B0C6C-C3AA-40C5-9834-13C3319C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DF4F2-86E6-4B01-9D44-B50A4B83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FE5C3-6BAD-4C43-A30C-12DFEA8C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EAB6-AB56-4DB2-ACDB-33393392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84BC9-4C54-4392-9CAB-8E6BF3062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553BC-ED87-4E17-9224-1D44800B3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86EB1-848F-40D0-A049-078BC06A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62069-6C6A-40D6-A57F-37A4CCCF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6E67F-05C2-44DB-9EE8-40E48558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EF724-9604-4D1E-AC05-B3492827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39CF-5968-4269-A71B-630444B4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7D07-C689-4815-B2C3-224FCEC5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EC887-A5A9-4892-B9C8-08A232583A5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2A31-2BEA-4150-BA45-3E9DE1CC5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E50CE-A786-4ADB-9F0A-EFBA6CDC9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C8166-4A37-44B2-B6BB-DC8CF4A55EAA}"/>
              </a:ext>
            </a:extLst>
          </p:cNvPr>
          <p:cNvSpPr/>
          <p:nvPr/>
        </p:nvSpPr>
        <p:spPr>
          <a:xfrm>
            <a:off x="-1186249" y="-2866769"/>
            <a:ext cx="18288000" cy="137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A2A246A3-F5F2-4749-BC6F-9825A70D4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9" t="7581" r="969" b="1138"/>
          <a:stretch/>
        </p:blipFill>
        <p:spPr>
          <a:xfrm rot="10800000">
            <a:off x="-1154627" y="-1888781"/>
            <a:ext cx="18256376" cy="11075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B376A0-250F-4550-8737-A57D898DDB35}"/>
              </a:ext>
            </a:extLst>
          </p:cNvPr>
          <p:cNvSpPr/>
          <p:nvPr/>
        </p:nvSpPr>
        <p:spPr>
          <a:xfrm>
            <a:off x="15853272" y="45746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BEC3C8-9BF6-442D-9B36-88F0AC4C9AA2}"/>
              </a:ext>
            </a:extLst>
          </p:cNvPr>
          <p:cNvSpPr/>
          <p:nvPr/>
        </p:nvSpPr>
        <p:spPr>
          <a:xfrm>
            <a:off x="-4105893" y="9011799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37D67-9AE6-4371-A5F0-5C6D080D10A7}"/>
              </a:ext>
            </a:extLst>
          </p:cNvPr>
          <p:cNvSpPr txBox="1"/>
          <p:nvPr/>
        </p:nvSpPr>
        <p:spPr>
          <a:xfrm>
            <a:off x="-3881607" y="9408693"/>
            <a:ext cx="1380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B93883-D782-43C9-8823-F2A112BF3B67}"/>
              </a:ext>
            </a:extLst>
          </p:cNvPr>
          <p:cNvSpPr/>
          <p:nvPr/>
        </p:nvSpPr>
        <p:spPr>
          <a:xfrm>
            <a:off x="-1154625" y="-2847249"/>
            <a:ext cx="18288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30E824-E612-459F-9A67-3304B9AE497D}"/>
              </a:ext>
            </a:extLst>
          </p:cNvPr>
          <p:cNvSpPr/>
          <p:nvPr/>
        </p:nvSpPr>
        <p:spPr>
          <a:xfrm>
            <a:off x="-1217873" y="9103500"/>
            <a:ext cx="170711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FF9F9F-7E49-4EE4-B879-7541AC6A5A1C}"/>
              </a:ext>
            </a:extLst>
          </p:cNvPr>
          <p:cNvSpPr/>
          <p:nvPr/>
        </p:nvSpPr>
        <p:spPr>
          <a:xfrm>
            <a:off x="14956824" y="45746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FDEA88-947D-45C1-AA6B-7EE89130777B}"/>
              </a:ext>
            </a:extLst>
          </p:cNvPr>
          <p:cNvSpPr/>
          <p:nvPr/>
        </p:nvSpPr>
        <p:spPr>
          <a:xfrm>
            <a:off x="14060376" y="454981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3D897-FCF2-4BE9-B439-0844E0D9A65C}"/>
              </a:ext>
            </a:extLst>
          </p:cNvPr>
          <p:cNvSpPr/>
          <p:nvPr/>
        </p:nvSpPr>
        <p:spPr>
          <a:xfrm>
            <a:off x="14042424" y="36602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E3D91-003C-4C29-B4F4-91ACC933064C}"/>
              </a:ext>
            </a:extLst>
          </p:cNvPr>
          <p:cNvSpPr/>
          <p:nvPr/>
        </p:nvSpPr>
        <p:spPr>
          <a:xfrm>
            <a:off x="8697407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1A30F1-F68D-421C-830D-CB00F1EC32B4}"/>
              </a:ext>
            </a:extLst>
          </p:cNvPr>
          <p:cNvSpPr/>
          <p:nvPr/>
        </p:nvSpPr>
        <p:spPr>
          <a:xfrm>
            <a:off x="9611807" y="-91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2DEFD7-A300-439B-B9A8-F920ACAA753D}"/>
              </a:ext>
            </a:extLst>
          </p:cNvPr>
          <p:cNvSpPr/>
          <p:nvPr/>
        </p:nvSpPr>
        <p:spPr>
          <a:xfrm>
            <a:off x="8715359" y="-9392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1AFE77-DB12-4320-8231-4676712AFCF9}"/>
              </a:ext>
            </a:extLst>
          </p:cNvPr>
          <p:cNvSpPr/>
          <p:nvPr/>
        </p:nvSpPr>
        <p:spPr>
          <a:xfrm>
            <a:off x="9587223" y="-605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FB30CF-743B-469C-A03D-8B99C4C0A1CF}"/>
              </a:ext>
            </a:extLst>
          </p:cNvPr>
          <p:cNvSpPr/>
          <p:nvPr/>
        </p:nvSpPr>
        <p:spPr>
          <a:xfrm>
            <a:off x="11125606" y="-1670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3A878D-639C-416F-B011-CD31E931D8C4}"/>
              </a:ext>
            </a:extLst>
          </p:cNvPr>
          <p:cNvSpPr/>
          <p:nvPr/>
        </p:nvSpPr>
        <p:spPr>
          <a:xfrm>
            <a:off x="12040006" y="-10814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B1701B-ACFA-4E4E-B1CA-E12457768DCC}"/>
              </a:ext>
            </a:extLst>
          </p:cNvPr>
          <p:cNvSpPr/>
          <p:nvPr/>
        </p:nvSpPr>
        <p:spPr>
          <a:xfrm>
            <a:off x="11143558" y="-11063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0C5DFF-B103-4C9A-BDC3-5351BFA9FB44}"/>
              </a:ext>
            </a:extLst>
          </p:cNvPr>
          <p:cNvSpPr/>
          <p:nvPr/>
        </p:nvSpPr>
        <p:spPr>
          <a:xfrm>
            <a:off x="12015422" y="-2276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C3D323-6B20-4615-B761-A3B1445F4C66}"/>
              </a:ext>
            </a:extLst>
          </p:cNvPr>
          <p:cNvSpPr/>
          <p:nvPr/>
        </p:nvSpPr>
        <p:spPr>
          <a:xfrm>
            <a:off x="15304571" y="3841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7D795A-0FB4-4030-A1C0-1B33CFEBA77B}"/>
              </a:ext>
            </a:extLst>
          </p:cNvPr>
          <p:cNvSpPr/>
          <p:nvPr/>
        </p:nvSpPr>
        <p:spPr>
          <a:xfrm>
            <a:off x="16218971" y="-5302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932715-8EAE-4F5F-9C3B-F10E78F45F79}"/>
              </a:ext>
            </a:extLst>
          </p:cNvPr>
          <p:cNvSpPr/>
          <p:nvPr/>
        </p:nvSpPr>
        <p:spPr>
          <a:xfrm>
            <a:off x="15322523" y="-55510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3A8094-FAAC-426A-892D-3FA8F327A593}"/>
              </a:ext>
            </a:extLst>
          </p:cNvPr>
          <p:cNvSpPr/>
          <p:nvPr/>
        </p:nvSpPr>
        <p:spPr>
          <a:xfrm>
            <a:off x="16194387" y="32356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43779-4BE6-4251-A3BC-9E9ACFF3EF42}"/>
              </a:ext>
            </a:extLst>
          </p:cNvPr>
          <p:cNvSpPr/>
          <p:nvPr/>
        </p:nvSpPr>
        <p:spPr>
          <a:xfrm>
            <a:off x="14467340" y="-5302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4B2C64-0FA5-4B01-9C78-4C4F718CF6CB}"/>
              </a:ext>
            </a:extLst>
          </p:cNvPr>
          <p:cNvSpPr/>
          <p:nvPr/>
        </p:nvSpPr>
        <p:spPr>
          <a:xfrm>
            <a:off x="14442756" y="32356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386794-815F-4A6E-9641-5F8429B4A898}"/>
              </a:ext>
            </a:extLst>
          </p:cNvPr>
          <p:cNvSpPr/>
          <p:nvPr/>
        </p:nvSpPr>
        <p:spPr>
          <a:xfrm>
            <a:off x="16060757" y="15644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157D38-13E4-467B-864C-F5575417C8CD}"/>
              </a:ext>
            </a:extLst>
          </p:cNvPr>
          <p:cNvSpPr/>
          <p:nvPr/>
        </p:nvSpPr>
        <p:spPr>
          <a:xfrm>
            <a:off x="15164309" y="156449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AFD7B2-9E69-4A9B-A10B-740A74E9206A}"/>
              </a:ext>
            </a:extLst>
          </p:cNvPr>
          <p:cNvSpPr/>
          <p:nvPr/>
        </p:nvSpPr>
        <p:spPr>
          <a:xfrm>
            <a:off x="14267861" y="15396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99E050-6291-43DA-8727-DF389396E060}"/>
              </a:ext>
            </a:extLst>
          </p:cNvPr>
          <p:cNvSpPr/>
          <p:nvPr/>
        </p:nvSpPr>
        <p:spPr>
          <a:xfrm>
            <a:off x="8953447" y="339329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0F2BB6-D1B5-4D48-A5E2-0235F1552003}"/>
              </a:ext>
            </a:extLst>
          </p:cNvPr>
          <p:cNvSpPr/>
          <p:nvPr/>
        </p:nvSpPr>
        <p:spPr>
          <a:xfrm>
            <a:off x="9867847" y="247889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1A2510-86E7-4052-90C9-BF2BF12BE7BE}"/>
              </a:ext>
            </a:extLst>
          </p:cNvPr>
          <p:cNvSpPr/>
          <p:nvPr/>
        </p:nvSpPr>
        <p:spPr>
          <a:xfrm>
            <a:off x="8971399" y="24540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0BD9A2-4212-4625-A7C9-F805192049A0}"/>
              </a:ext>
            </a:extLst>
          </p:cNvPr>
          <p:cNvSpPr/>
          <p:nvPr/>
        </p:nvSpPr>
        <p:spPr>
          <a:xfrm>
            <a:off x="9843263" y="333270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AF8FC7-DDA1-439E-9FED-F95312C7F920}"/>
              </a:ext>
            </a:extLst>
          </p:cNvPr>
          <p:cNvSpPr/>
          <p:nvPr/>
        </p:nvSpPr>
        <p:spPr>
          <a:xfrm>
            <a:off x="11798960" y="31677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CE5593-1046-46B3-AD6A-E66CA499E9A3}"/>
              </a:ext>
            </a:extLst>
          </p:cNvPr>
          <p:cNvSpPr/>
          <p:nvPr/>
        </p:nvSpPr>
        <p:spPr>
          <a:xfrm>
            <a:off x="11767336" y="4026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EBDB47-479B-460E-9A92-88857A4CDCCC}"/>
              </a:ext>
            </a:extLst>
          </p:cNvPr>
          <p:cNvSpPr/>
          <p:nvPr/>
        </p:nvSpPr>
        <p:spPr>
          <a:xfrm>
            <a:off x="11816912" y="22284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2B2266-307A-4E8D-9054-62B176F2BB26}"/>
              </a:ext>
            </a:extLst>
          </p:cNvPr>
          <p:cNvSpPr/>
          <p:nvPr/>
        </p:nvSpPr>
        <p:spPr>
          <a:xfrm>
            <a:off x="12645832" y="39912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48EBC1-FAF7-4069-A39E-9C77CDD6D96F}"/>
              </a:ext>
            </a:extLst>
          </p:cNvPr>
          <p:cNvSpPr/>
          <p:nvPr/>
        </p:nvSpPr>
        <p:spPr>
          <a:xfrm>
            <a:off x="13932971" y="65355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E007A7A-6FDE-4C26-8F14-2D92F184C651}"/>
              </a:ext>
            </a:extLst>
          </p:cNvPr>
          <p:cNvSpPr/>
          <p:nvPr/>
        </p:nvSpPr>
        <p:spPr>
          <a:xfrm>
            <a:off x="14847371" y="74623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9FA9BB-0EB0-4AC9-A113-7670C235CFEB}"/>
              </a:ext>
            </a:extLst>
          </p:cNvPr>
          <p:cNvSpPr/>
          <p:nvPr/>
        </p:nvSpPr>
        <p:spPr>
          <a:xfrm>
            <a:off x="14865323" y="6523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171184-5F4A-47A9-B386-2807F12A3EB3}"/>
              </a:ext>
            </a:extLst>
          </p:cNvPr>
          <p:cNvSpPr/>
          <p:nvPr/>
        </p:nvSpPr>
        <p:spPr>
          <a:xfrm>
            <a:off x="14828190" y="82970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52121A-EE34-4CE9-82B5-B7DC2E19374E}"/>
              </a:ext>
            </a:extLst>
          </p:cNvPr>
          <p:cNvSpPr/>
          <p:nvPr/>
        </p:nvSpPr>
        <p:spPr>
          <a:xfrm>
            <a:off x="11361138" y="82430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65703A-797A-4A07-B99D-D002EB0E11AE}"/>
              </a:ext>
            </a:extLst>
          </p:cNvPr>
          <p:cNvSpPr/>
          <p:nvPr/>
        </p:nvSpPr>
        <p:spPr>
          <a:xfrm>
            <a:off x="11348695" y="73169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1653C7-0875-43AE-966F-664A4833DECB}"/>
              </a:ext>
            </a:extLst>
          </p:cNvPr>
          <p:cNvSpPr/>
          <p:nvPr/>
        </p:nvSpPr>
        <p:spPr>
          <a:xfrm>
            <a:off x="11341760" y="648944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777895-9998-4CD0-9D86-DF1F24D34578}"/>
              </a:ext>
            </a:extLst>
          </p:cNvPr>
          <p:cNvSpPr/>
          <p:nvPr/>
        </p:nvSpPr>
        <p:spPr>
          <a:xfrm>
            <a:off x="7532175" y="8210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1CAE7E-9627-459C-A411-AFF4B25DF7FB}"/>
              </a:ext>
            </a:extLst>
          </p:cNvPr>
          <p:cNvSpPr/>
          <p:nvPr/>
        </p:nvSpPr>
        <p:spPr>
          <a:xfrm>
            <a:off x="7565223" y="73947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212459-CF75-4457-8C84-73C0B6BC6C84}"/>
              </a:ext>
            </a:extLst>
          </p:cNvPr>
          <p:cNvSpPr/>
          <p:nvPr/>
        </p:nvSpPr>
        <p:spPr>
          <a:xfrm>
            <a:off x="7598987" y="65355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CBB1E1-10BD-416A-BCA9-44C3BC2029C9}"/>
              </a:ext>
            </a:extLst>
          </p:cNvPr>
          <p:cNvSpPr/>
          <p:nvPr/>
        </p:nvSpPr>
        <p:spPr>
          <a:xfrm>
            <a:off x="8522209" y="65473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0E6D9E-382E-4401-A327-5DECB5CB7A6D}"/>
              </a:ext>
            </a:extLst>
          </p:cNvPr>
          <p:cNvSpPr/>
          <p:nvPr/>
        </p:nvSpPr>
        <p:spPr>
          <a:xfrm>
            <a:off x="5547451" y="363541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7AEA9E-7ECC-4BC5-9418-61D51E14072E}"/>
              </a:ext>
            </a:extLst>
          </p:cNvPr>
          <p:cNvSpPr/>
          <p:nvPr/>
        </p:nvSpPr>
        <p:spPr>
          <a:xfrm>
            <a:off x="4651003" y="3635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C947AC-504B-4E20-A64A-441C2912E75F}"/>
              </a:ext>
            </a:extLst>
          </p:cNvPr>
          <p:cNvSpPr/>
          <p:nvPr/>
        </p:nvSpPr>
        <p:spPr>
          <a:xfrm>
            <a:off x="3754555" y="36105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C1426B-83CD-4397-AEC1-9C2FD2F84D6D}"/>
              </a:ext>
            </a:extLst>
          </p:cNvPr>
          <p:cNvSpPr/>
          <p:nvPr/>
        </p:nvSpPr>
        <p:spPr>
          <a:xfrm>
            <a:off x="6428340" y="36602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A891E0-810F-4B8D-AABC-81784AE08224}"/>
              </a:ext>
            </a:extLst>
          </p:cNvPr>
          <p:cNvSpPr/>
          <p:nvPr/>
        </p:nvSpPr>
        <p:spPr>
          <a:xfrm>
            <a:off x="6728393" y="-184077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0291D4-C77E-4609-B75A-60B304F7FB5D}"/>
              </a:ext>
            </a:extLst>
          </p:cNvPr>
          <p:cNvSpPr/>
          <p:nvPr/>
        </p:nvSpPr>
        <p:spPr>
          <a:xfrm>
            <a:off x="3754555" y="87837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DD98D6-2EED-42C2-805B-478BBBA3C650}"/>
              </a:ext>
            </a:extLst>
          </p:cNvPr>
          <p:cNvSpPr/>
          <p:nvPr/>
        </p:nvSpPr>
        <p:spPr>
          <a:xfrm>
            <a:off x="3696257" y="-10491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7046E04-6108-436C-B856-C39A8DD4E3EE}"/>
              </a:ext>
            </a:extLst>
          </p:cNvPr>
          <p:cNvSpPr/>
          <p:nvPr/>
        </p:nvSpPr>
        <p:spPr>
          <a:xfrm>
            <a:off x="3678604" y="-6980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A0839B-0F6A-4180-B669-61559BAE7217}"/>
              </a:ext>
            </a:extLst>
          </p:cNvPr>
          <p:cNvSpPr/>
          <p:nvPr/>
        </p:nvSpPr>
        <p:spPr>
          <a:xfrm>
            <a:off x="3721044" y="-190069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47778E-D451-49DA-81AB-3AFE9B51FA95}"/>
              </a:ext>
            </a:extLst>
          </p:cNvPr>
          <p:cNvSpPr/>
          <p:nvPr/>
        </p:nvSpPr>
        <p:spPr>
          <a:xfrm>
            <a:off x="6683429" y="9963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32F032-6A54-4857-865D-7C855091E39B}"/>
              </a:ext>
            </a:extLst>
          </p:cNvPr>
          <p:cNvSpPr/>
          <p:nvPr/>
        </p:nvSpPr>
        <p:spPr>
          <a:xfrm>
            <a:off x="6625131" y="-93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514571-EFE0-4AB2-8043-0EA2F5E73A30}"/>
              </a:ext>
            </a:extLst>
          </p:cNvPr>
          <p:cNvSpPr/>
          <p:nvPr/>
        </p:nvSpPr>
        <p:spPr>
          <a:xfrm>
            <a:off x="6607478" y="481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DF36B5-BEA0-4B36-833F-92196350FBF2}"/>
              </a:ext>
            </a:extLst>
          </p:cNvPr>
          <p:cNvSpPr/>
          <p:nvPr/>
        </p:nvSpPr>
        <p:spPr>
          <a:xfrm>
            <a:off x="3808343" y="64511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B5FA909-3F27-4463-A091-82A04EEAD810}"/>
              </a:ext>
            </a:extLst>
          </p:cNvPr>
          <p:cNvSpPr/>
          <p:nvPr/>
        </p:nvSpPr>
        <p:spPr>
          <a:xfrm>
            <a:off x="3750045" y="4523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4F25C3-ECF2-4B40-BF12-632C550567B5}"/>
              </a:ext>
            </a:extLst>
          </p:cNvPr>
          <p:cNvSpPr/>
          <p:nvPr/>
        </p:nvSpPr>
        <p:spPr>
          <a:xfrm>
            <a:off x="3732392" y="55029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AD603D-B6E6-45A8-9469-8833F3EF7C76}"/>
              </a:ext>
            </a:extLst>
          </p:cNvPr>
          <p:cNvSpPr/>
          <p:nvPr/>
        </p:nvSpPr>
        <p:spPr>
          <a:xfrm>
            <a:off x="-1037584" y="73763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4ACF0F-BA5C-43E0-A215-76CC80AE57F1}"/>
              </a:ext>
            </a:extLst>
          </p:cNvPr>
          <p:cNvSpPr/>
          <p:nvPr/>
        </p:nvSpPr>
        <p:spPr>
          <a:xfrm>
            <a:off x="-1095882" y="54488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4CAD5A9-F0CD-4565-8707-045012F14813}"/>
              </a:ext>
            </a:extLst>
          </p:cNvPr>
          <p:cNvSpPr/>
          <p:nvPr/>
        </p:nvSpPr>
        <p:spPr>
          <a:xfrm>
            <a:off x="-1113535" y="642820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AD9F82E-7E75-4760-BEBB-1182162482DE}"/>
              </a:ext>
            </a:extLst>
          </p:cNvPr>
          <p:cNvSpPr/>
          <p:nvPr/>
        </p:nvSpPr>
        <p:spPr>
          <a:xfrm>
            <a:off x="-307919" y="-55510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96F21C-F62F-465A-ADAD-8F0412000F45}"/>
              </a:ext>
            </a:extLst>
          </p:cNvPr>
          <p:cNvSpPr/>
          <p:nvPr/>
        </p:nvSpPr>
        <p:spPr>
          <a:xfrm>
            <a:off x="-1214837" y="-4401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C31983A-F01D-494A-9F4E-2B8C5A8AD7BF}"/>
              </a:ext>
            </a:extLst>
          </p:cNvPr>
          <p:cNvSpPr/>
          <p:nvPr/>
        </p:nvSpPr>
        <p:spPr>
          <a:xfrm>
            <a:off x="-1232490" y="5391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2B5C45-D31E-4048-B467-4001CDE15C9E}"/>
              </a:ext>
            </a:extLst>
          </p:cNvPr>
          <p:cNvSpPr/>
          <p:nvPr/>
        </p:nvSpPr>
        <p:spPr>
          <a:xfrm>
            <a:off x="1435700" y="-8973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785C73A-A5EE-4E58-A58A-192EF0AE944C}"/>
              </a:ext>
            </a:extLst>
          </p:cNvPr>
          <p:cNvSpPr/>
          <p:nvPr/>
        </p:nvSpPr>
        <p:spPr>
          <a:xfrm>
            <a:off x="1455243" y="-18087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5031B8-EC0D-4C44-AB0C-F0697AB2691B}"/>
              </a:ext>
            </a:extLst>
          </p:cNvPr>
          <p:cNvSpPr/>
          <p:nvPr/>
        </p:nvSpPr>
        <p:spPr>
          <a:xfrm>
            <a:off x="1359956" y="8413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100804A-A125-42D7-9C1B-32FF945730ED}"/>
              </a:ext>
            </a:extLst>
          </p:cNvPr>
          <p:cNvSpPr/>
          <p:nvPr/>
        </p:nvSpPr>
        <p:spPr>
          <a:xfrm>
            <a:off x="1409753" y="1716661"/>
            <a:ext cx="914400" cy="83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0D142C5-6CCD-446E-99F4-B529D7D990AA}"/>
              </a:ext>
            </a:extLst>
          </p:cNvPr>
          <p:cNvSpPr/>
          <p:nvPr/>
        </p:nvSpPr>
        <p:spPr>
          <a:xfrm>
            <a:off x="3740568" y="73614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65144B8-8A8D-4265-85B2-A0375ADBA55C}"/>
              </a:ext>
            </a:extLst>
          </p:cNvPr>
          <p:cNvSpPr/>
          <p:nvPr/>
        </p:nvSpPr>
        <p:spPr>
          <a:xfrm>
            <a:off x="5638800" y="7457555"/>
            <a:ext cx="914400" cy="83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00B04EF-569F-464B-927E-1E2B3A23BE85}"/>
              </a:ext>
            </a:extLst>
          </p:cNvPr>
          <p:cNvSpPr/>
          <p:nvPr/>
        </p:nvSpPr>
        <p:spPr>
          <a:xfrm>
            <a:off x="1324767" y="735194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03D780-9F58-47C0-A069-B130443A4D1B}"/>
              </a:ext>
            </a:extLst>
          </p:cNvPr>
          <p:cNvSpPr/>
          <p:nvPr/>
        </p:nvSpPr>
        <p:spPr>
          <a:xfrm>
            <a:off x="1374564" y="8227248"/>
            <a:ext cx="914400" cy="83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32335EB-5F5C-4CB8-9621-75D8E0D987BD}"/>
              </a:ext>
            </a:extLst>
          </p:cNvPr>
          <p:cNvSpPr/>
          <p:nvPr/>
        </p:nvSpPr>
        <p:spPr>
          <a:xfrm>
            <a:off x="1315001" y="56211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6FAFDE-C74B-481E-B4FC-AFF3B1CF1C53}"/>
              </a:ext>
            </a:extLst>
          </p:cNvPr>
          <p:cNvSpPr/>
          <p:nvPr/>
        </p:nvSpPr>
        <p:spPr>
          <a:xfrm>
            <a:off x="1364798" y="6496478"/>
            <a:ext cx="914400" cy="83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78378C5-3DBB-4B73-9F7E-A4E81DF8E988}"/>
              </a:ext>
            </a:extLst>
          </p:cNvPr>
          <p:cNvSpPr/>
          <p:nvPr/>
        </p:nvSpPr>
        <p:spPr>
          <a:xfrm>
            <a:off x="-330972" y="38554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4097A3-F28F-40D2-96C9-8AA5817C0B91}"/>
              </a:ext>
            </a:extLst>
          </p:cNvPr>
          <p:cNvSpPr/>
          <p:nvPr/>
        </p:nvSpPr>
        <p:spPr>
          <a:xfrm>
            <a:off x="-1240372" y="3860906"/>
            <a:ext cx="914400" cy="83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CC749B9-4032-402F-AF16-80AC18128A4D}"/>
              </a:ext>
            </a:extLst>
          </p:cNvPr>
          <p:cNvSpPr/>
          <p:nvPr/>
        </p:nvSpPr>
        <p:spPr>
          <a:xfrm>
            <a:off x="1369124" y="48846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9E9DA9FA-2FAF-435B-9837-29B6B1DDB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9" t="7581" r="42977" b="7706"/>
          <a:stretch/>
        </p:blipFill>
        <p:spPr>
          <a:xfrm rot="10800000">
            <a:off x="222882" y="198120"/>
            <a:ext cx="5062541" cy="54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Staheli, Samantha</dc:creator>
  <cp:lastModifiedBy>Staheli, Samantha</cp:lastModifiedBy>
  <cp:revision>2</cp:revision>
  <dcterms:created xsi:type="dcterms:W3CDTF">2021-12-04T03:35:24Z</dcterms:created>
  <dcterms:modified xsi:type="dcterms:W3CDTF">2021-12-08T06:24:44Z</dcterms:modified>
</cp:coreProperties>
</file>