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6" r:id="rId5"/>
    <p:sldId id="267" r:id="rId6"/>
    <p:sldId id="268" r:id="rId7"/>
    <p:sldId id="269" r:id="rId8"/>
    <p:sldId id="270" r:id="rId9"/>
    <p:sldId id="27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2F2E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AB03C-4A1A-47AB-850B-4B12FE41BC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B195A9-220C-4900-B4FA-81AFE1261E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5FD742-ACEE-4048-960A-784BC792361C}"/>
              </a:ext>
            </a:extLst>
          </p:cNvPr>
          <p:cNvSpPr>
            <a:spLocks noGrp="1"/>
          </p:cNvSpPr>
          <p:nvPr>
            <p:ph type="dt" sz="half" idx="10"/>
          </p:nvPr>
        </p:nvSpPr>
        <p:spPr/>
        <p:txBody>
          <a:bodyPr/>
          <a:lstStyle/>
          <a:p>
            <a:fld id="{B1F18AB3-E3A0-4CAC-ACD5-023F1F4AE19A}" type="datetimeFigureOut">
              <a:rPr lang="en-US" smtClean="0"/>
              <a:t>2/7/2022</a:t>
            </a:fld>
            <a:endParaRPr lang="en-US"/>
          </a:p>
        </p:txBody>
      </p:sp>
      <p:sp>
        <p:nvSpPr>
          <p:cNvPr id="5" name="Footer Placeholder 4">
            <a:extLst>
              <a:ext uri="{FF2B5EF4-FFF2-40B4-BE49-F238E27FC236}">
                <a16:creationId xmlns:a16="http://schemas.microsoft.com/office/drawing/2014/main" id="{E9FB27FB-1601-4E10-BDA5-B6BEDFF058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B5362-418E-4002-8BE7-C2FB16612F3B}"/>
              </a:ext>
            </a:extLst>
          </p:cNvPr>
          <p:cNvSpPr>
            <a:spLocks noGrp="1"/>
          </p:cNvSpPr>
          <p:nvPr>
            <p:ph type="sldNum" sz="quarter" idx="12"/>
          </p:nvPr>
        </p:nvSpPr>
        <p:spPr/>
        <p:txBody>
          <a:bodyPr/>
          <a:lstStyle/>
          <a:p>
            <a:fld id="{718260E8-9052-4D0D-BF95-C43E20019BAD}" type="slidenum">
              <a:rPr lang="en-US" smtClean="0"/>
              <a:t>‹#›</a:t>
            </a:fld>
            <a:endParaRPr lang="en-US"/>
          </a:p>
        </p:txBody>
      </p:sp>
    </p:spTree>
    <p:extLst>
      <p:ext uri="{BB962C8B-B14F-4D97-AF65-F5344CB8AC3E}">
        <p14:creationId xmlns:p14="http://schemas.microsoft.com/office/powerpoint/2010/main" val="1262410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11BD9-1A0D-4CEF-8DBF-8B7ACBCDC6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BD6BAC-2FAE-4C28-BD24-6E275AD26E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3DC753-0FF2-4747-9C6A-2F71DDB713E5}"/>
              </a:ext>
            </a:extLst>
          </p:cNvPr>
          <p:cNvSpPr>
            <a:spLocks noGrp="1"/>
          </p:cNvSpPr>
          <p:nvPr>
            <p:ph type="dt" sz="half" idx="10"/>
          </p:nvPr>
        </p:nvSpPr>
        <p:spPr/>
        <p:txBody>
          <a:bodyPr/>
          <a:lstStyle/>
          <a:p>
            <a:fld id="{B1F18AB3-E3A0-4CAC-ACD5-023F1F4AE19A}" type="datetimeFigureOut">
              <a:rPr lang="en-US" smtClean="0"/>
              <a:t>2/7/2022</a:t>
            </a:fld>
            <a:endParaRPr lang="en-US"/>
          </a:p>
        </p:txBody>
      </p:sp>
      <p:sp>
        <p:nvSpPr>
          <p:cNvPr id="5" name="Footer Placeholder 4">
            <a:extLst>
              <a:ext uri="{FF2B5EF4-FFF2-40B4-BE49-F238E27FC236}">
                <a16:creationId xmlns:a16="http://schemas.microsoft.com/office/drawing/2014/main" id="{5E0298F4-AE85-4E1D-ABB0-23C44DD430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B018D5-078C-437F-9F53-604F08017090}"/>
              </a:ext>
            </a:extLst>
          </p:cNvPr>
          <p:cNvSpPr>
            <a:spLocks noGrp="1"/>
          </p:cNvSpPr>
          <p:nvPr>
            <p:ph type="sldNum" sz="quarter" idx="12"/>
          </p:nvPr>
        </p:nvSpPr>
        <p:spPr/>
        <p:txBody>
          <a:bodyPr/>
          <a:lstStyle/>
          <a:p>
            <a:fld id="{718260E8-9052-4D0D-BF95-C43E20019BAD}" type="slidenum">
              <a:rPr lang="en-US" smtClean="0"/>
              <a:t>‹#›</a:t>
            </a:fld>
            <a:endParaRPr lang="en-US"/>
          </a:p>
        </p:txBody>
      </p:sp>
    </p:spTree>
    <p:extLst>
      <p:ext uri="{BB962C8B-B14F-4D97-AF65-F5344CB8AC3E}">
        <p14:creationId xmlns:p14="http://schemas.microsoft.com/office/powerpoint/2010/main" val="3058980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44F30E-F777-4438-8A15-8880F6722F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1F7624-2A74-4D3D-8422-B2AB5B2F19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BF8361-0F13-4FEF-8C47-C35F65117933}"/>
              </a:ext>
            </a:extLst>
          </p:cNvPr>
          <p:cNvSpPr>
            <a:spLocks noGrp="1"/>
          </p:cNvSpPr>
          <p:nvPr>
            <p:ph type="dt" sz="half" idx="10"/>
          </p:nvPr>
        </p:nvSpPr>
        <p:spPr/>
        <p:txBody>
          <a:bodyPr/>
          <a:lstStyle/>
          <a:p>
            <a:fld id="{B1F18AB3-E3A0-4CAC-ACD5-023F1F4AE19A}" type="datetimeFigureOut">
              <a:rPr lang="en-US" smtClean="0"/>
              <a:t>2/7/2022</a:t>
            </a:fld>
            <a:endParaRPr lang="en-US"/>
          </a:p>
        </p:txBody>
      </p:sp>
      <p:sp>
        <p:nvSpPr>
          <p:cNvPr id="5" name="Footer Placeholder 4">
            <a:extLst>
              <a:ext uri="{FF2B5EF4-FFF2-40B4-BE49-F238E27FC236}">
                <a16:creationId xmlns:a16="http://schemas.microsoft.com/office/drawing/2014/main" id="{0F36E506-FB92-4031-BFB7-034F7388AF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C9A06-8141-4141-8D39-6D6F4B54A9E2}"/>
              </a:ext>
            </a:extLst>
          </p:cNvPr>
          <p:cNvSpPr>
            <a:spLocks noGrp="1"/>
          </p:cNvSpPr>
          <p:nvPr>
            <p:ph type="sldNum" sz="quarter" idx="12"/>
          </p:nvPr>
        </p:nvSpPr>
        <p:spPr/>
        <p:txBody>
          <a:bodyPr/>
          <a:lstStyle/>
          <a:p>
            <a:fld id="{718260E8-9052-4D0D-BF95-C43E20019BAD}" type="slidenum">
              <a:rPr lang="en-US" smtClean="0"/>
              <a:t>‹#›</a:t>
            </a:fld>
            <a:endParaRPr lang="en-US"/>
          </a:p>
        </p:txBody>
      </p:sp>
    </p:spTree>
    <p:extLst>
      <p:ext uri="{BB962C8B-B14F-4D97-AF65-F5344CB8AC3E}">
        <p14:creationId xmlns:p14="http://schemas.microsoft.com/office/powerpoint/2010/main" val="2027468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90A7E-B4C6-4173-A581-CF8083666D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6E3D82-7F33-4439-9BDC-94E40104C6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25673C-D197-447E-8744-41ED1AB7E752}"/>
              </a:ext>
            </a:extLst>
          </p:cNvPr>
          <p:cNvSpPr>
            <a:spLocks noGrp="1"/>
          </p:cNvSpPr>
          <p:nvPr>
            <p:ph type="dt" sz="half" idx="10"/>
          </p:nvPr>
        </p:nvSpPr>
        <p:spPr/>
        <p:txBody>
          <a:bodyPr/>
          <a:lstStyle/>
          <a:p>
            <a:fld id="{B1F18AB3-E3A0-4CAC-ACD5-023F1F4AE19A}" type="datetimeFigureOut">
              <a:rPr lang="en-US" smtClean="0"/>
              <a:t>2/7/2022</a:t>
            </a:fld>
            <a:endParaRPr lang="en-US"/>
          </a:p>
        </p:txBody>
      </p:sp>
      <p:sp>
        <p:nvSpPr>
          <p:cNvPr id="5" name="Footer Placeholder 4">
            <a:extLst>
              <a:ext uri="{FF2B5EF4-FFF2-40B4-BE49-F238E27FC236}">
                <a16:creationId xmlns:a16="http://schemas.microsoft.com/office/drawing/2014/main" id="{78915689-0270-46BC-9D1E-D864BDC4AD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F20856-ED5B-47C0-9F9E-BF371AAD372B}"/>
              </a:ext>
            </a:extLst>
          </p:cNvPr>
          <p:cNvSpPr>
            <a:spLocks noGrp="1"/>
          </p:cNvSpPr>
          <p:nvPr>
            <p:ph type="sldNum" sz="quarter" idx="12"/>
          </p:nvPr>
        </p:nvSpPr>
        <p:spPr/>
        <p:txBody>
          <a:bodyPr/>
          <a:lstStyle/>
          <a:p>
            <a:fld id="{718260E8-9052-4D0D-BF95-C43E20019BAD}" type="slidenum">
              <a:rPr lang="en-US" smtClean="0"/>
              <a:t>‹#›</a:t>
            </a:fld>
            <a:endParaRPr lang="en-US"/>
          </a:p>
        </p:txBody>
      </p:sp>
    </p:spTree>
    <p:extLst>
      <p:ext uri="{BB962C8B-B14F-4D97-AF65-F5344CB8AC3E}">
        <p14:creationId xmlns:p14="http://schemas.microsoft.com/office/powerpoint/2010/main" val="2932072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B09FB-D278-4BBC-A5C1-B62D324CEE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813291-2193-4317-8C28-16F005066C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BA3D55-4C6F-4ACE-AD5C-1BC5E120DA71}"/>
              </a:ext>
            </a:extLst>
          </p:cNvPr>
          <p:cNvSpPr>
            <a:spLocks noGrp="1"/>
          </p:cNvSpPr>
          <p:nvPr>
            <p:ph type="dt" sz="half" idx="10"/>
          </p:nvPr>
        </p:nvSpPr>
        <p:spPr/>
        <p:txBody>
          <a:bodyPr/>
          <a:lstStyle/>
          <a:p>
            <a:fld id="{B1F18AB3-E3A0-4CAC-ACD5-023F1F4AE19A}" type="datetimeFigureOut">
              <a:rPr lang="en-US" smtClean="0"/>
              <a:t>2/7/2022</a:t>
            </a:fld>
            <a:endParaRPr lang="en-US"/>
          </a:p>
        </p:txBody>
      </p:sp>
      <p:sp>
        <p:nvSpPr>
          <p:cNvPr id="5" name="Footer Placeholder 4">
            <a:extLst>
              <a:ext uri="{FF2B5EF4-FFF2-40B4-BE49-F238E27FC236}">
                <a16:creationId xmlns:a16="http://schemas.microsoft.com/office/drawing/2014/main" id="{FBF10DC1-1AFD-4CD0-A423-6E5418E333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6D797A-C4DC-4ABA-90B1-8999AA9B0B71}"/>
              </a:ext>
            </a:extLst>
          </p:cNvPr>
          <p:cNvSpPr>
            <a:spLocks noGrp="1"/>
          </p:cNvSpPr>
          <p:nvPr>
            <p:ph type="sldNum" sz="quarter" idx="12"/>
          </p:nvPr>
        </p:nvSpPr>
        <p:spPr/>
        <p:txBody>
          <a:bodyPr/>
          <a:lstStyle/>
          <a:p>
            <a:fld id="{718260E8-9052-4D0D-BF95-C43E20019BAD}" type="slidenum">
              <a:rPr lang="en-US" smtClean="0"/>
              <a:t>‹#›</a:t>
            </a:fld>
            <a:endParaRPr lang="en-US"/>
          </a:p>
        </p:txBody>
      </p:sp>
    </p:spTree>
    <p:extLst>
      <p:ext uri="{BB962C8B-B14F-4D97-AF65-F5344CB8AC3E}">
        <p14:creationId xmlns:p14="http://schemas.microsoft.com/office/powerpoint/2010/main" val="689356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A8C49-C9B6-43AA-B0F8-CCFD092146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19F661-DD9A-475F-BC19-1FE7F5CE76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E64E35-7C9F-4ABC-92F7-6208C2E390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F1E6F0-7D41-4A66-A771-42F6D89F0834}"/>
              </a:ext>
            </a:extLst>
          </p:cNvPr>
          <p:cNvSpPr>
            <a:spLocks noGrp="1"/>
          </p:cNvSpPr>
          <p:nvPr>
            <p:ph type="dt" sz="half" idx="10"/>
          </p:nvPr>
        </p:nvSpPr>
        <p:spPr/>
        <p:txBody>
          <a:bodyPr/>
          <a:lstStyle/>
          <a:p>
            <a:fld id="{B1F18AB3-E3A0-4CAC-ACD5-023F1F4AE19A}" type="datetimeFigureOut">
              <a:rPr lang="en-US" smtClean="0"/>
              <a:t>2/7/2022</a:t>
            </a:fld>
            <a:endParaRPr lang="en-US"/>
          </a:p>
        </p:txBody>
      </p:sp>
      <p:sp>
        <p:nvSpPr>
          <p:cNvPr id="6" name="Footer Placeholder 5">
            <a:extLst>
              <a:ext uri="{FF2B5EF4-FFF2-40B4-BE49-F238E27FC236}">
                <a16:creationId xmlns:a16="http://schemas.microsoft.com/office/drawing/2014/main" id="{A9E706D1-8859-4D2D-88C5-88FD1F195C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9A15FD-7425-43B3-8EB1-EB1677FB2C49}"/>
              </a:ext>
            </a:extLst>
          </p:cNvPr>
          <p:cNvSpPr>
            <a:spLocks noGrp="1"/>
          </p:cNvSpPr>
          <p:nvPr>
            <p:ph type="sldNum" sz="quarter" idx="12"/>
          </p:nvPr>
        </p:nvSpPr>
        <p:spPr/>
        <p:txBody>
          <a:bodyPr/>
          <a:lstStyle/>
          <a:p>
            <a:fld id="{718260E8-9052-4D0D-BF95-C43E20019BAD}" type="slidenum">
              <a:rPr lang="en-US" smtClean="0"/>
              <a:t>‹#›</a:t>
            </a:fld>
            <a:endParaRPr lang="en-US"/>
          </a:p>
        </p:txBody>
      </p:sp>
    </p:spTree>
    <p:extLst>
      <p:ext uri="{BB962C8B-B14F-4D97-AF65-F5344CB8AC3E}">
        <p14:creationId xmlns:p14="http://schemas.microsoft.com/office/powerpoint/2010/main" val="3183768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24FA4-08D7-4797-8CBB-11C800AB49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5A1A6E-D3B3-41B5-8DCE-8907BF4169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D05CA8-A925-445B-8CD3-C022CE1A49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9616FD-0F71-49B4-BB4A-9130E86ED7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9AC3D6-7368-46D1-97EC-43C93AE896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15D9A7-FF68-4287-91EB-E601A67D3EB7}"/>
              </a:ext>
            </a:extLst>
          </p:cNvPr>
          <p:cNvSpPr>
            <a:spLocks noGrp="1"/>
          </p:cNvSpPr>
          <p:nvPr>
            <p:ph type="dt" sz="half" idx="10"/>
          </p:nvPr>
        </p:nvSpPr>
        <p:spPr/>
        <p:txBody>
          <a:bodyPr/>
          <a:lstStyle/>
          <a:p>
            <a:fld id="{B1F18AB3-E3A0-4CAC-ACD5-023F1F4AE19A}" type="datetimeFigureOut">
              <a:rPr lang="en-US" smtClean="0"/>
              <a:t>2/7/2022</a:t>
            </a:fld>
            <a:endParaRPr lang="en-US"/>
          </a:p>
        </p:txBody>
      </p:sp>
      <p:sp>
        <p:nvSpPr>
          <p:cNvPr id="8" name="Footer Placeholder 7">
            <a:extLst>
              <a:ext uri="{FF2B5EF4-FFF2-40B4-BE49-F238E27FC236}">
                <a16:creationId xmlns:a16="http://schemas.microsoft.com/office/drawing/2014/main" id="{524B6B9B-2077-4E06-ACF1-BD8A665B7B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7BAFD1-D1B1-4AD4-A506-A10C64C0591F}"/>
              </a:ext>
            </a:extLst>
          </p:cNvPr>
          <p:cNvSpPr>
            <a:spLocks noGrp="1"/>
          </p:cNvSpPr>
          <p:nvPr>
            <p:ph type="sldNum" sz="quarter" idx="12"/>
          </p:nvPr>
        </p:nvSpPr>
        <p:spPr/>
        <p:txBody>
          <a:bodyPr/>
          <a:lstStyle/>
          <a:p>
            <a:fld id="{718260E8-9052-4D0D-BF95-C43E20019BAD}" type="slidenum">
              <a:rPr lang="en-US" smtClean="0"/>
              <a:t>‹#›</a:t>
            </a:fld>
            <a:endParaRPr lang="en-US"/>
          </a:p>
        </p:txBody>
      </p:sp>
    </p:spTree>
    <p:extLst>
      <p:ext uri="{BB962C8B-B14F-4D97-AF65-F5344CB8AC3E}">
        <p14:creationId xmlns:p14="http://schemas.microsoft.com/office/powerpoint/2010/main" val="2202137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A7A62-68C2-49D5-B828-FD89D5532F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AF93B6-897F-426E-9450-1E7DD139A46A}"/>
              </a:ext>
            </a:extLst>
          </p:cNvPr>
          <p:cNvSpPr>
            <a:spLocks noGrp="1"/>
          </p:cNvSpPr>
          <p:nvPr>
            <p:ph type="dt" sz="half" idx="10"/>
          </p:nvPr>
        </p:nvSpPr>
        <p:spPr/>
        <p:txBody>
          <a:bodyPr/>
          <a:lstStyle/>
          <a:p>
            <a:fld id="{B1F18AB3-E3A0-4CAC-ACD5-023F1F4AE19A}" type="datetimeFigureOut">
              <a:rPr lang="en-US" smtClean="0"/>
              <a:t>2/7/2022</a:t>
            </a:fld>
            <a:endParaRPr lang="en-US"/>
          </a:p>
        </p:txBody>
      </p:sp>
      <p:sp>
        <p:nvSpPr>
          <p:cNvPr id="4" name="Footer Placeholder 3">
            <a:extLst>
              <a:ext uri="{FF2B5EF4-FFF2-40B4-BE49-F238E27FC236}">
                <a16:creationId xmlns:a16="http://schemas.microsoft.com/office/drawing/2014/main" id="{A94A8B2A-AFF1-4C69-BFDB-F661CA2188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D44C34-CA41-4710-AEAC-5FD111A3C8BD}"/>
              </a:ext>
            </a:extLst>
          </p:cNvPr>
          <p:cNvSpPr>
            <a:spLocks noGrp="1"/>
          </p:cNvSpPr>
          <p:nvPr>
            <p:ph type="sldNum" sz="quarter" idx="12"/>
          </p:nvPr>
        </p:nvSpPr>
        <p:spPr/>
        <p:txBody>
          <a:bodyPr/>
          <a:lstStyle/>
          <a:p>
            <a:fld id="{718260E8-9052-4D0D-BF95-C43E20019BAD}" type="slidenum">
              <a:rPr lang="en-US" smtClean="0"/>
              <a:t>‹#›</a:t>
            </a:fld>
            <a:endParaRPr lang="en-US"/>
          </a:p>
        </p:txBody>
      </p:sp>
    </p:spTree>
    <p:extLst>
      <p:ext uri="{BB962C8B-B14F-4D97-AF65-F5344CB8AC3E}">
        <p14:creationId xmlns:p14="http://schemas.microsoft.com/office/powerpoint/2010/main" val="2598736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7503CB-4E1C-46AD-AF01-82123150647C}"/>
              </a:ext>
            </a:extLst>
          </p:cNvPr>
          <p:cNvSpPr>
            <a:spLocks noGrp="1"/>
          </p:cNvSpPr>
          <p:nvPr>
            <p:ph type="dt" sz="half" idx="10"/>
          </p:nvPr>
        </p:nvSpPr>
        <p:spPr/>
        <p:txBody>
          <a:bodyPr/>
          <a:lstStyle/>
          <a:p>
            <a:fld id="{B1F18AB3-E3A0-4CAC-ACD5-023F1F4AE19A}" type="datetimeFigureOut">
              <a:rPr lang="en-US" smtClean="0"/>
              <a:t>2/7/2022</a:t>
            </a:fld>
            <a:endParaRPr lang="en-US"/>
          </a:p>
        </p:txBody>
      </p:sp>
      <p:sp>
        <p:nvSpPr>
          <p:cNvPr id="3" name="Footer Placeholder 2">
            <a:extLst>
              <a:ext uri="{FF2B5EF4-FFF2-40B4-BE49-F238E27FC236}">
                <a16:creationId xmlns:a16="http://schemas.microsoft.com/office/drawing/2014/main" id="{F5766A15-CF5A-4E1B-9723-AA97116A26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3AEF87-9B09-4424-BBDB-3F701B931D67}"/>
              </a:ext>
            </a:extLst>
          </p:cNvPr>
          <p:cNvSpPr>
            <a:spLocks noGrp="1"/>
          </p:cNvSpPr>
          <p:nvPr>
            <p:ph type="sldNum" sz="quarter" idx="12"/>
          </p:nvPr>
        </p:nvSpPr>
        <p:spPr/>
        <p:txBody>
          <a:bodyPr/>
          <a:lstStyle/>
          <a:p>
            <a:fld id="{718260E8-9052-4D0D-BF95-C43E20019BAD}" type="slidenum">
              <a:rPr lang="en-US" smtClean="0"/>
              <a:t>‹#›</a:t>
            </a:fld>
            <a:endParaRPr lang="en-US"/>
          </a:p>
        </p:txBody>
      </p:sp>
    </p:spTree>
    <p:extLst>
      <p:ext uri="{BB962C8B-B14F-4D97-AF65-F5344CB8AC3E}">
        <p14:creationId xmlns:p14="http://schemas.microsoft.com/office/powerpoint/2010/main" val="59973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6EC32-71C4-408D-9F3E-C98617A047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1087D0-2D4D-4324-838C-070D660BD7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64E5A4-71D1-46C2-A2F7-81FC693B35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00273D-D447-41D0-A91A-97D2B82CC2F0}"/>
              </a:ext>
            </a:extLst>
          </p:cNvPr>
          <p:cNvSpPr>
            <a:spLocks noGrp="1"/>
          </p:cNvSpPr>
          <p:nvPr>
            <p:ph type="dt" sz="half" idx="10"/>
          </p:nvPr>
        </p:nvSpPr>
        <p:spPr/>
        <p:txBody>
          <a:bodyPr/>
          <a:lstStyle/>
          <a:p>
            <a:fld id="{B1F18AB3-E3A0-4CAC-ACD5-023F1F4AE19A}" type="datetimeFigureOut">
              <a:rPr lang="en-US" smtClean="0"/>
              <a:t>2/7/2022</a:t>
            </a:fld>
            <a:endParaRPr lang="en-US"/>
          </a:p>
        </p:txBody>
      </p:sp>
      <p:sp>
        <p:nvSpPr>
          <p:cNvPr id="6" name="Footer Placeholder 5">
            <a:extLst>
              <a:ext uri="{FF2B5EF4-FFF2-40B4-BE49-F238E27FC236}">
                <a16:creationId xmlns:a16="http://schemas.microsoft.com/office/drawing/2014/main" id="{CB0BF7CC-77C0-4333-9522-0B65828685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3C1DC9-CF9E-439C-8A97-ED49757335F8}"/>
              </a:ext>
            </a:extLst>
          </p:cNvPr>
          <p:cNvSpPr>
            <a:spLocks noGrp="1"/>
          </p:cNvSpPr>
          <p:nvPr>
            <p:ph type="sldNum" sz="quarter" idx="12"/>
          </p:nvPr>
        </p:nvSpPr>
        <p:spPr/>
        <p:txBody>
          <a:bodyPr/>
          <a:lstStyle/>
          <a:p>
            <a:fld id="{718260E8-9052-4D0D-BF95-C43E20019BAD}" type="slidenum">
              <a:rPr lang="en-US" smtClean="0"/>
              <a:t>‹#›</a:t>
            </a:fld>
            <a:endParaRPr lang="en-US"/>
          </a:p>
        </p:txBody>
      </p:sp>
    </p:spTree>
    <p:extLst>
      <p:ext uri="{BB962C8B-B14F-4D97-AF65-F5344CB8AC3E}">
        <p14:creationId xmlns:p14="http://schemas.microsoft.com/office/powerpoint/2010/main" val="2518700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DC82D-07BE-4692-A7B8-E8B6F1497F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4468B8-8492-48B7-84B4-4D2B007F79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4918D5-5B52-4DDB-8CEC-A0F1072F64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FBAF45-F373-4CE2-964B-8204E25B0AE3}"/>
              </a:ext>
            </a:extLst>
          </p:cNvPr>
          <p:cNvSpPr>
            <a:spLocks noGrp="1"/>
          </p:cNvSpPr>
          <p:nvPr>
            <p:ph type="dt" sz="half" idx="10"/>
          </p:nvPr>
        </p:nvSpPr>
        <p:spPr/>
        <p:txBody>
          <a:bodyPr/>
          <a:lstStyle/>
          <a:p>
            <a:fld id="{B1F18AB3-E3A0-4CAC-ACD5-023F1F4AE19A}" type="datetimeFigureOut">
              <a:rPr lang="en-US" smtClean="0"/>
              <a:t>2/7/2022</a:t>
            </a:fld>
            <a:endParaRPr lang="en-US"/>
          </a:p>
        </p:txBody>
      </p:sp>
      <p:sp>
        <p:nvSpPr>
          <p:cNvPr id="6" name="Footer Placeholder 5">
            <a:extLst>
              <a:ext uri="{FF2B5EF4-FFF2-40B4-BE49-F238E27FC236}">
                <a16:creationId xmlns:a16="http://schemas.microsoft.com/office/drawing/2014/main" id="{6D5E0ACE-73D3-4765-9CA6-292DEAB230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7C793C-57CF-4428-AE67-3716DE7489F5}"/>
              </a:ext>
            </a:extLst>
          </p:cNvPr>
          <p:cNvSpPr>
            <a:spLocks noGrp="1"/>
          </p:cNvSpPr>
          <p:nvPr>
            <p:ph type="sldNum" sz="quarter" idx="12"/>
          </p:nvPr>
        </p:nvSpPr>
        <p:spPr/>
        <p:txBody>
          <a:bodyPr/>
          <a:lstStyle/>
          <a:p>
            <a:fld id="{718260E8-9052-4D0D-BF95-C43E20019BAD}" type="slidenum">
              <a:rPr lang="en-US" smtClean="0"/>
              <a:t>‹#›</a:t>
            </a:fld>
            <a:endParaRPr lang="en-US"/>
          </a:p>
        </p:txBody>
      </p:sp>
    </p:spTree>
    <p:extLst>
      <p:ext uri="{BB962C8B-B14F-4D97-AF65-F5344CB8AC3E}">
        <p14:creationId xmlns:p14="http://schemas.microsoft.com/office/powerpoint/2010/main" val="1716454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97C839-327E-4AB4-B58B-2237C11D94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41F87-A075-4563-A5B8-2E3EBF82C6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F9FB56-7F9C-4926-84E8-C580B2A7ED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F18AB3-E3A0-4CAC-ACD5-023F1F4AE19A}" type="datetimeFigureOut">
              <a:rPr lang="en-US" smtClean="0"/>
              <a:t>2/7/2022</a:t>
            </a:fld>
            <a:endParaRPr lang="en-US"/>
          </a:p>
        </p:txBody>
      </p:sp>
      <p:sp>
        <p:nvSpPr>
          <p:cNvPr id="5" name="Footer Placeholder 4">
            <a:extLst>
              <a:ext uri="{FF2B5EF4-FFF2-40B4-BE49-F238E27FC236}">
                <a16:creationId xmlns:a16="http://schemas.microsoft.com/office/drawing/2014/main" id="{1EBC367F-59F3-4BDB-A2AE-4AD64DD601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F47077-8130-480D-9F1D-FE84B7973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8260E8-9052-4D0D-BF95-C43E20019BAD}" type="slidenum">
              <a:rPr lang="en-US" smtClean="0"/>
              <a:t>‹#›</a:t>
            </a:fld>
            <a:endParaRPr lang="en-US"/>
          </a:p>
        </p:txBody>
      </p:sp>
    </p:spTree>
    <p:extLst>
      <p:ext uri="{BB962C8B-B14F-4D97-AF65-F5344CB8AC3E}">
        <p14:creationId xmlns:p14="http://schemas.microsoft.com/office/powerpoint/2010/main" val="1393501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F3AC1-F8CC-45EA-9F5A-58E6D35C8CA2}"/>
              </a:ext>
            </a:extLst>
          </p:cNvPr>
          <p:cNvSpPr>
            <a:spLocks noGrp="1"/>
          </p:cNvSpPr>
          <p:nvPr>
            <p:ph type="ctrTitle"/>
          </p:nvPr>
        </p:nvSpPr>
        <p:spPr>
          <a:xfrm>
            <a:off x="0" y="0"/>
            <a:ext cx="6196013" cy="2387600"/>
          </a:xfrm>
        </p:spPr>
        <p:txBody>
          <a:bodyPr/>
          <a:lstStyle/>
          <a:p>
            <a:r>
              <a:rPr lang="en-US" dirty="0">
                <a:solidFill>
                  <a:schemeClr val="bg1">
                    <a:lumMod val="95000"/>
                  </a:schemeClr>
                </a:solidFill>
                <a:latin typeface="Cascadia Mono" panose="020B0609020000020004" pitchFamily="49" charset="0"/>
                <a:cs typeface="Cascadia Mono" panose="020B0609020000020004" pitchFamily="49" charset="0"/>
              </a:rPr>
              <a:t>Call of Dionysus</a:t>
            </a:r>
          </a:p>
        </p:txBody>
      </p:sp>
      <p:sp>
        <p:nvSpPr>
          <p:cNvPr id="3" name="Subtitle 2">
            <a:extLst>
              <a:ext uri="{FF2B5EF4-FFF2-40B4-BE49-F238E27FC236}">
                <a16:creationId xmlns:a16="http://schemas.microsoft.com/office/drawing/2014/main" id="{B915C909-1714-4A80-8EE7-4053D4D89350}"/>
              </a:ext>
            </a:extLst>
          </p:cNvPr>
          <p:cNvSpPr>
            <a:spLocks noGrp="1"/>
          </p:cNvSpPr>
          <p:nvPr>
            <p:ph type="subTitle" idx="1"/>
          </p:nvPr>
        </p:nvSpPr>
        <p:spPr>
          <a:xfrm>
            <a:off x="0" y="2387600"/>
            <a:ext cx="6096000" cy="1655762"/>
          </a:xfrm>
        </p:spPr>
        <p:txBody>
          <a:bodyPr/>
          <a:lstStyle/>
          <a:p>
            <a:r>
              <a:rPr lang="en-US" dirty="0">
                <a:solidFill>
                  <a:schemeClr val="bg1">
                    <a:lumMod val="95000"/>
                  </a:schemeClr>
                </a:solidFill>
                <a:latin typeface="Cascadia Mono" panose="020B0609020000020004" pitchFamily="49" charset="0"/>
                <a:cs typeface="Cascadia Mono" panose="020B0609020000020004" pitchFamily="49" charset="0"/>
              </a:rPr>
              <a:t>Sam Hallam</a:t>
            </a:r>
          </a:p>
        </p:txBody>
      </p:sp>
    </p:spTree>
    <p:extLst>
      <p:ext uri="{BB962C8B-B14F-4D97-AF65-F5344CB8AC3E}">
        <p14:creationId xmlns:p14="http://schemas.microsoft.com/office/powerpoint/2010/main" val="4130476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F2E3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C4997-E570-410D-A5B9-A3EE5A72B531}"/>
              </a:ext>
            </a:extLst>
          </p:cNvPr>
          <p:cNvSpPr>
            <a:spLocks noGrp="1"/>
          </p:cNvSpPr>
          <p:nvPr>
            <p:ph type="title"/>
          </p:nvPr>
        </p:nvSpPr>
        <p:spPr/>
        <p:txBody>
          <a:bodyPr/>
          <a:lstStyle/>
          <a:p>
            <a:r>
              <a:rPr lang="en-US" dirty="0">
                <a:solidFill>
                  <a:schemeClr val="bg1">
                    <a:lumMod val="95000"/>
                  </a:schemeClr>
                </a:solidFill>
                <a:latin typeface="Cascadia Mono" panose="020B0609020000020004" pitchFamily="49" charset="0"/>
                <a:cs typeface="Cascadia Mono" panose="020B0609020000020004" pitchFamily="49" charset="0"/>
              </a:rPr>
              <a:t>Summary</a:t>
            </a:r>
          </a:p>
        </p:txBody>
      </p:sp>
      <p:sp>
        <p:nvSpPr>
          <p:cNvPr id="7" name="Content Placeholder 6">
            <a:extLst>
              <a:ext uri="{FF2B5EF4-FFF2-40B4-BE49-F238E27FC236}">
                <a16:creationId xmlns:a16="http://schemas.microsoft.com/office/drawing/2014/main" id="{4D57CB90-6F9E-4992-9C45-D92D42F29BF7}"/>
              </a:ext>
            </a:extLst>
          </p:cNvPr>
          <p:cNvSpPr>
            <a:spLocks noGrp="1"/>
          </p:cNvSpPr>
          <p:nvPr>
            <p:ph idx="1"/>
          </p:nvPr>
        </p:nvSpPr>
        <p:spPr/>
        <p:txBody>
          <a:bodyPr/>
          <a:lstStyle/>
          <a:p>
            <a:r>
              <a:rPr lang="en-US" dirty="0">
                <a:solidFill>
                  <a:srgbClr val="F2F2F2"/>
                </a:solidFill>
                <a:latin typeface="Cascadia Mono" panose="020B0609020000020004" pitchFamily="49" charset="0"/>
                <a:cs typeface="Cascadia Mono" panose="020B0609020000020004" pitchFamily="49" charset="0"/>
              </a:rPr>
              <a:t>Hades has kidnapped your beloved! In order to reach her, you must trade your sanity to your patron, Dionysus, god of madness, in order to obtain power ups to keep you in one piece as you descend through the Underworld. Your goal? Make it out of there alive with your dearest in your arms.</a:t>
            </a:r>
          </a:p>
        </p:txBody>
      </p:sp>
    </p:spTree>
    <p:extLst>
      <p:ext uri="{BB962C8B-B14F-4D97-AF65-F5344CB8AC3E}">
        <p14:creationId xmlns:p14="http://schemas.microsoft.com/office/powerpoint/2010/main" val="2815382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F2E3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C4997-E570-410D-A5B9-A3EE5A72B531}"/>
              </a:ext>
            </a:extLst>
          </p:cNvPr>
          <p:cNvSpPr>
            <a:spLocks noGrp="1"/>
          </p:cNvSpPr>
          <p:nvPr>
            <p:ph type="title"/>
          </p:nvPr>
        </p:nvSpPr>
        <p:spPr/>
        <p:txBody>
          <a:bodyPr/>
          <a:lstStyle/>
          <a:p>
            <a:r>
              <a:rPr lang="en-US" dirty="0">
                <a:solidFill>
                  <a:schemeClr val="bg1">
                    <a:lumMod val="95000"/>
                  </a:schemeClr>
                </a:solidFill>
                <a:latin typeface="Cascadia Mono" panose="020B0609020000020004" pitchFamily="49" charset="0"/>
                <a:cs typeface="Cascadia Mono" panose="020B0609020000020004" pitchFamily="49" charset="0"/>
              </a:rPr>
              <a:t>Inspirations</a:t>
            </a:r>
          </a:p>
        </p:txBody>
      </p:sp>
      <p:sp>
        <p:nvSpPr>
          <p:cNvPr id="7" name="Content Placeholder 6">
            <a:extLst>
              <a:ext uri="{FF2B5EF4-FFF2-40B4-BE49-F238E27FC236}">
                <a16:creationId xmlns:a16="http://schemas.microsoft.com/office/drawing/2014/main" id="{4D57CB90-6F9E-4992-9C45-D92D42F29BF7}"/>
              </a:ext>
            </a:extLst>
          </p:cNvPr>
          <p:cNvSpPr>
            <a:spLocks noGrp="1"/>
          </p:cNvSpPr>
          <p:nvPr>
            <p:ph idx="1"/>
          </p:nvPr>
        </p:nvSpPr>
        <p:spPr/>
        <p:txBody>
          <a:bodyPr/>
          <a:lstStyle/>
          <a:p>
            <a:r>
              <a:rPr lang="en-US" dirty="0">
                <a:solidFill>
                  <a:srgbClr val="F2F2F2"/>
                </a:solidFill>
                <a:latin typeface="Cascadia Mono" panose="020B0609020000020004" pitchFamily="49" charset="0"/>
                <a:cs typeface="Cascadia Mono" panose="020B0609020000020004" pitchFamily="49" charset="0"/>
              </a:rPr>
              <a:t>Greco-Roman mythology</a:t>
            </a:r>
          </a:p>
          <a:p>
            <a:r>
              <a:rPr lang="en-US" dirty="0">
                <a:solidFill>
                  <a:srgbClr val="F2F2F2"/>
                </a:solidFill>
                <a:latin typeface="Cascadia Mono" panose="020B0609020000020004" pitchFamily="49" charset="0"/>
                <a:cs typeface="Cascadia Mono" panose="020B0609020000020004" pitchFamily="49" charset="0"/>
              </a:rPr>
              <a:t>Undertale and @porcirelius (stylization)</a:t>
            </a:r>
          </a:p>
          <a:p>
            <a:endParaRPr lang="en-US" dirty="0">
              <a:solidFill>
                <a:srgbClr val="F2F2F2"/>
              </a:solidFill>
              <a:latin typeface="Cascadia Mono" panose="020B0609020000020004" pitchFamily="49" charset="0"/>
              <a:cs typeface="Cascadia Mono" panose="020B0609020000020004" pitchFamily="49" charset="0"/>
            </a:endParaRPr>
          </a:p>
        </p:txBody>
      </p:sp>
    </p:spTree>
    <p:extLst>
      <p:ext uri="{BB962C8B-B14F-4D97-AF65-F5344CB8AC3E}">
        <p14:creationId xmlns:p14="http://schemas.microsoft.com/office/powerpoint/2010/main" val="1170130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F2E3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C4997-E570-410D-A5B9-A3EE5A72B531}"/>
              </a:ext>
            </a:extLst>
          </p:cNvPr>
          <p:cNvSpPr>
            <a:spLocks noGrp="1"/>
          </p:cNvSpPr>
          <p:nvPr>
            <p:ph type="title"/>
          </p:nvPr>
        </p:nvSpPr>
        <p:spPr/>
        <p:txBody>
          <a:bodyPr/>
          <a:lstStyle/>
          <a:p>
            <a:r>
              <a:rPr lang="en-US" dirty="0">
                <a:solidFill>
                  <a:schemeClr val="bg1">
                    <a:lumMod val="95000"/>
                  </a:schemeClr>
                </a:solidFill>
                <a:latin typeface="Cascadia Mono" panose="020B0609020000020004" pitchFamily="49" charset="0"/>
                <a:cs typeface="Cascadia Mono" panose="020B0609020000020004" pitchFamily="49" charset="0"/>
              </a:rPr>
              <a:t>Early Concepts</a:t>
            </a:r>
          </a:p>
        </p:txBody>
      </p:sp>
      <p:sp>
        <p:nvSpPr>
          <p:cNvPr id="7" name="Content Placeholder 6">
            <a:extLst>
              <a:ext uri="{FF2B5EF4-FFF2-40B4-BE49-F238E27FC236}">
                <a16:creationId xmlns:a16="http://schemas.microsoft.com/office/drawing/2014/main" id="{4D57CB90-6F9E-4992-9C45-D92D42F29BF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74864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F2E3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C4997-E570-410D-A5B9-A3EE5A72B531}"/>
              </a:ext>
            </a:extLst>
          </p:cNvPr>
          <p:cNvSpPr>
            <a:spLocks noGrp="1"/>
          </p:cNvSpPr>
          <p:nvPr>
            <p:ph type="title"/>
          </p:nvPr>
        </p:nvSpPr>
        <p:spPr/>
        <p:txBody>
          <a:bodyPr/>
          <a:lstStyle/>
          <a:p>
            <a:r>
              <a:rPr lang="en-US" dirty="0">
                <a:solidFill>
                  <a:schemeClr val="bg1">
                    <a:lumMod val="95000"/>
                  </a:schemeClr>
                </a:solidFill>
                <a:latin typeface="Cascadia Mono" panose="020B0609020000020004" pitchFamily="49" charset="0"/>
                <a:cs typeface="Cascadia Mono" panose="020B0609020000020004" pitchFamily="49" charset="0"/>
              </a:rPr>
              <a:t>Current Progress- Design</a:t>
            </a:r>
          </a:p>
        </p:txBody>
      </p:sp>
      <p:sp>
        <p:nvSpPr>
          <p:cNvPr id="7" name="Content Placeholder 6">
            <a:extLst>
              <a:ext uri="{FF2B5EF4-FFF2-40B4-BE49-F238E27FC236}">
                <a16:creationId xmlns:a16="http://schemas.microsoft.com/office/drawing/2014/main" id="{4D57CB90-6F9E-4992-9C45-D92D42F29BF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64124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F2E3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C4997-E570-410D-A5B9-A3EE5A72B531}"/>
              </a:ext>
            </a:extLst>
          </p:cNvPr>
          <p:cNvSpPr>
            <a:spLocks noGrp="1"/>
          </p:cNvSpPr>
          <p:nvPr>
            <p:ph type="title"/>
          </p:nvPr>
        </p:nvSpPr>
        <p:spPr/>
        <p:txBody>
          <a:bodyPr/>
          <a:lstStyle/>
          <a:p>
            <a:r>
              <a:rPr lang="en-US" dirty="0">
                <a:solidFill>
                  <a:schemeClr val="bg1">
                    <a:lumMod val="95000"/>
                  </a:schemeClr>
                </a:solidFill>
                <a:latin typeface="Cascadia Mono" panose="020B0609020000020004" pitchFamily="49" charset="0"/>
                <a:cs typeface="Cascadia Mono" panose="020B0609020000020004" pitchFamily="49" charset="0"/>
              </a:rPr>
              <a:t>Current Progress- Programming</a:t>
            </a:r>
          </a:p>
        </p:txBody>
      </p:sp>
      <p:sp>
        <p:nvSpPr>
          <p:cNvPr id="7" name="Content Placeholder 6">
            <a:extLst>
              <a:ext uri="{FF2B5EF4-FFF2-40B4-BE49-F238E27FC236}">
                <a16:creationId xmlns:a16="http://schemas.microsoft.com/office/drawing/2014/main" id="{4D57CB90-6F9E-4992-9C45-D92D42F29BF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37019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F2E3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C4997-E570-410D-A5B9-A3EE5A72B531}"/>
              </a:ext>
            </a:extLst>
          </p:cNvPr>
          <p:cNvSpPr>
            <a:spLocks noGrp="1"/>
          </p:cNvSpPr>
          <p:nvPr>
            <p:ph type="title"/>
          </p:nvPr>
        </p:nvSpPr>
        <p:spPr/>
        <p:txBody>
          <a:bodyPr/>
          <a:lstStyle/>
          <a:p>
            <a:r>
              <a:rPr lang="en-US" dirty="0">
                <a:solidFill>
                  <a:schemeClr val="bg1">
                    <a:lumMod val="95000"/>
                  </a:schemeClr>
                </a:solidFill>
                <a:latin typeface="Cascadia Mono" panose="020B0609020000020004" pitchFamily="49" charset="0"/>
                <a:cs typeface="Cascadia Mono" panose="020B0609020000020004" pitchFamily="49" charset="0"/>
              </a:rPr>
              <a:t>Current Progress- Sprites/Tiles</a:t>
            </a:r>
          </a:p>
        </p:txBody>
      </p:sp>
      <p:sp>
        <p:nvSpPr>
          <p:cNvPr id="7" name="Content Placeholder 6">
            <a:extLst>
              <a:ext uri="{FF2B5EF4-FFF2-40B4-BE49-F238E27FC236}">
                <a16:creationId xmlns:a16="http://schemas.microsoft.com/office/drawing/2014/main" id="{4D57CB90-6F9E-4992-9C45-D92D42F29BF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18754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F2E3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C4997-E570-410D-A5B9-A3EE5A72B531}"/>
              </a:ext>
            </a:extLst>
          </p:cNvPr>
          <p:cNvSpPr>
            <a:spLocks noGrp="1"/>
          </p:cNvSpPr>
          <p:nvPr>
            <p:ph type="title"/>
          </p:nvPr>
        </p:nvSpPr>
        <p:spPr/>
        <p:txBody>
          <a:bodyPr/>
          <a:lstStyle/>
          <a:p>
            <a:r>
              <a:rPr lang="en-US" dirty="0">
                <a:solidFill>
                  <a:schemeClr val="bg1">
                    <a:lumMod val="95000"/>
                  </a:schemeClr>
                </a:solidFill>
                <a:latin typeface="Cascadia Mono" panose="020B0609020000020004" pitchFamily="49" charset="0"/>
                <a:cs typeface="Cascadia Mono" panose="020B0609020000020004" pitchFamily="49" charset="0"/>
              </a:rPr>
              <a:t>Current Progress- Audio</a:t>
            </a:r>
          </a:p>
        </p:txBody>
      </p:sp>
      <p:sp>
        <p:nvSpPr>
          <p:cNvPr id="7" name="Content Placeholder 6">
            <a:extLst>
              <a:ext uri="{FF2B5EF4-FFF2-40B4-BE49-F238E27FC236}">
                <a16:creationId xmlns:a16="http://schemas.microsoft.com/office/drawing/2014/main" id="{4D57CB90-6F9E-4992-9C45-D92D42F29BF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96297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F2E3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C4997-E570-410D-A5B9-A3EE5A72B531}"/>
              </a:ext>
            </a:extLst>
          </p:cNvPr>
          <p:cNvSpPr>
            <a:spLocks noGrp="1"/>
          </p:cNvSpPr>
          <p:nvPr>
            <p:ph type="title"/>
          </p:nvPr>
        </p:nvSpPr>
        <p:spPr/>
        <p:txBody>
          <a:bodyPr/>
          <a:lstStyle/>
          <a:p>
            <a:r>
              <a:rPr lang="en-US" dirty="0">
                <a:solidFill>
                  <a:schemeClr val="bg1">
                    <a:lumMod val="95000"/>
                  </a:schemeClr>
                </a:solidFill>
                <a:latin typeface="Cascadia Mono" panose="020B0609020000020004" pitchFamily="49" charset="0"/>
                <a:cs typeface="Cascadia Mono" panose="020B0609020000020004" pitchFamily="49" charset="0"/>
              </a:rPr>
              <a:t>Goals for Next Update</a:t>
            </a:r>
          </a:p>
        </p:txBody>
      </p:sp>
      <p:sp>
        <p:nvSpPr>
          <p:cNvPr id="7" name="Content Placeholder 6">
            <a:extLst>
              <a:ext uri="{FF2B5EF4-FFF2-40B4-BE49-F238E27FC236}">
                <a16:creationId xmlns:a16="http://schemas.microsoft.com/office/drawing/2014/main" id="{4D57CB90-6F9E-4992-9C45-D92D42F29BF7}"/>
              </a:ext>
            </a:extLst>
          </p:cNvPr>
          <p:cNvSpPr>
            <a:spLocks noGrp="1"/>
          </p:cNvSpPr>
          <p:nvPr>
            <p:ph idx="1"/>
          </p:nvPr>
        </p:nvSpPr>
        <p:spPr>
          <a:xfrm>
            <a:off x="838200" y="1825625"/>
            <a:ext cx="5257800" cy="4351338"/>
          </a:xfrm>
        </p:spPr>
        <p:txBody>
          <a:bodyPr/>
          <a:lstStyle/>
          <a:p>
            <a:pPr marL="0" indent="0">
              <a:buNone/>
            </a:pPr>
            <a:r>
              <a:rPr lang="en-US" dirty="0">
                <a:solidFill>
                  <a:srgbClr val="F2F2F2"/>
                </a:solidFill>
                <a:latin typeface="Cascadia Mono" panose="020B0609020000020004" pitchFamily="49" charset="0"/>
                <a:cs typeface="Cascadia Mono" panose="020B0609020000020004" pitchFamily="49" charset="0"/>
              </a:rPr>
              <a:t>Primary Goals:</a:t>
            </a:r>
          </a:p>
          <a:p>
            <a:r>
              <a:rPr lang="en-US" dirty="0">
                <a:solidFill>
                  <a:srgbClr val="F2F2F2"/>
                </a:solidFill>
                <a:latin typeface="Cascadia Mono" panose="020B0609020000020004" pitchFamily="49" charset="0"/>
                <a:cs typeface="Cascadia Mono" panose="020B0609020000020004" pitchFamily="49" charset="0"/>
              </a:rPr>
              <a:t>Implement the sanity trade mechanic</a:t>
            </a:r>
          </a:p>
          <a:p>
            <a:r>
              <a:rPr lang="en-US" dirty="0">
                <a:solidFill>
                  <a:srgbClr val="F2F2F2"/>
                </a:solidFill>
                <a:latin typeface="Cascadia Mono" panose="020B0609020000020004" pitchFamily="49" charset="0"/>
                <a:cs typeface="Cascadia Mono" panose="020B0609020000020004" pitchFamily="49" charset="0"/>
              </a:rPr>
              <a:t>Implement spawners</a:t>
            </a:r>
          </a:p>
          <a:p>
            <a:r>
              <a:rPr lang="en-US" dirty="0">
                <a:solidFill>
                  <a:srgbClr val="F2F2F2"/>
                </a:solidFill>
                <a:latin typeface="Cascadia Mono" panose="020B0609020000020004" pitchFamily="49" charset="0"/>
                <a:cs typeface="Cascadia Mono" panose="020B0609020000020004" pitchFamily="49" charset="0"/>
              </a:rPr>
              <a:t>Create tutorial UI</a:t>
            </a:r>
          </a:p>
          <a:p>
            <a:r>
              <a:rPr lang="en-US" dirty="0">
                <a:solidFill>
                  <a:srgbClr val="F2F2F2"/>
                </a:solidFill>
                <a:latin typeface="Cascadia Mono" panose="020B0609020000020004" pitchFamily="49" charset="0"/>
                <a:cs typeface="Cascadia Mono" panose="020B0609020000020004" pitchFamily="49" charset="0"/>
              </a:rPr>
              <a:t>Begin playtesting</a:t>
            </a:r>
          </a:p>
          <a:p>
            <a:r>
              <a:rPr lang="en-US" dirty="0">
                <a:solidFill>
                  <a:srgbClr val="F2F2F2"/>
                </a:solidFill>
                <a:latin typeface="Cascadia Mono" panose="020B0609020000020004" pitchFamily="49" charset="0"/>
                <a:cs typeface="Cascadia Mono" panose="020B0609020000020004" pitchFamily="49" charset="0"/>
              </a:rPr>
              <a:t>Begin designing other levels</a:t>
            </a:r>
          </a:p>
        </p:txBody>
      </p:sp>
      <p:sp>
        <p:nvSpPr>
          <p:cNvPr id="4" name="Content Placeholder 6">
            <a:extLst>
              <a:ext uri="{FF2B5EF4-FFF2-40B4-BE49-F238E27FC236}">
                <a16:creationId xmlns:a16="http://schemas.microsoft.com/office/drawing/2014/main" id="{F1C3F0A2-B27F-42C1-98CE-72A6A611FF5B}"/>
              </a:ext>
            </a:extLst>
          </p:cNvPr>
          <p:cNvSpPr txBox="1">
            <a:spLocks/>
          </p:cNvSpPr>
          <p:nvPr/>
        </p:nvSpPr>
        <p:spPr>
          <a:xfrm>
            <a:off x="60960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2F2F2"/>
                </a:solidFill>
                <a:latin typeface="Cascadia Mono" panose="020B0609020000020004" pitchFamily="49" charset="0"/>
                <a:cs typeface="Cascadia Mono" panose="020B0609020000020004" pitchFamily="49" charset="0"/>
              </a:rPr>
              <a:t>Secondary Goals:</a:t>
            </a:r>
          </a:p>
          <a:p>
            <a:r>
              <a:rPr lang="en-US" dirty="0">
                <a:solidFill>
                  <a:srgbClr val="F2F2F2"/>
                </a:solidFill>
                <a:latin typeface="Cascadia Mono" panose="020B0609020000020004" pitchFamily="49" charset="0"/>
                <a:cs typeface="Cascadia Mono" panose="020B0609020000020004" pitchFamily="49" charset="0"/>
              </a:rPr>
              <a:t>Begin sprite animations</a:t>
            </a:r>
          </a:p>
          <a:p>
            <a:r>
              <a:rPr lang="en-US" dirty="0">
                <a:solidFill>
                  <a:srgbClr val="F2F2F2"/>
                </a:solidFill>
                <a:latin typeface="Cascadia Mono" panose="020B0609020000020004" pitchFamily="49" charset="0"/>
                <a:cs typeface="Cascadia Mono" panose="020B0609020000020004" pitchFamily="49" charset="0"/>
              </a:rPr>
              <a:t>Work on SFX for the player and monsters</a:t>
            </a:r>
          </a:p>
          <a:p>
            <a:r>
              <a:rPr lang="en-US" dirty="0">
                <a:solidFill>
                  <a:srgbClr val="F2F2F2"/>
                </a:solidFill>
                <a:latin typeface="Cascadia Mono" panose="020B0609020000020004" pitchFamily="49" charset="0"/>
                <a:cs typeface="Cascadia Mono" panose="020B0609020000020004" pitchFamily="49" charset="0"/>
              </a:rPr>
              <a:t>Begin playtesting</a:t>
            </a:r>
          </a:p>
          <a:p>
            <a:r>
              <a:rPr lang="en-US" dirty="0">
                <a:solidFill>
                  <a:srgbClr val="F2F2F2"/>
                </a:solidFill>
                <a:latin typeface="Cascadia Mono" panose="020B0609020000020004" pitchFamily="49" charset="0"/>
                <a:cs typeface="Cascadia Mono" panose="020B0609020000020004" pitchFamily="49" charset="0"/>
              </a:rPr>
              <a:t>Begin designing other levels</a:t>
            </a:r>
          </a:p>
          <a:p>
            <a:r>
              <a:rPr lang="en-US" dirty="0">
                <a:solidFill>
                  <a:srgbClr val="F2F2F2"/>
                </a:solidFill>
                <a:latin typeface="Cascadia Mono" panose="020B0609020000020004" pitchFamily="49" charset="0"/>
                <a:cs typeface="Cascadia Mono" panose="020B0609020000020004" pitchFamily="49" charset="0"/>
              </a:rPr>
              <a:t>Implement </a:t>
            </a:r>
            <a:r>
              <a:rPr lang="en-US">
                <a:solidFill>
                  <a:srgbClr val="F2F2F2"/>
                </a:solidFill>
                <a:latin typeface="Cascadia Mono" panose="020B0609020000020004" pitchFamily="49" charset="0"/>
                <a:cs typeface="Cascadia Mono" panose="020B0609020000020004" pitchFamily="49" charset="0"/>
              </a:rPr>
              <a:t>projectile attack</a:t>
            </a:r>
            <a:endParaRPr lang="en-US" dirty="0">
              <a:solidFill>
                <a:srgbClr val="F2F2F2"/>
              </a:solidFill>
              <a:latin typeface="Cascadia Mono" panose="020B0609020000020004" pitchFamily="49" charset="0"/>
              <a:cs typeface="Cascadia Mono" panose="020B0609020000020004" pitchFamily="49" charset="0"/>
            </a:endParaRPr>
          </a:p>
        </p:txBody>
      </p:sp>
    </p:spTree>
    <p:extLst>
      <p:ext uri="{BB962C8B-B14F-4D97-AF65-F5344CB8AC3E}">
        <p14:creationId xmlns:p14="http://schemas.microsoft.com/office/powerpoint/2010/main" val="2315899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140</Words>
  <Application>Microsoft Office PowerPoint</Application>
  <PresentationFormat>Widescreen</PresentationFormat>
  <Paragraphs>25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Cascadia Mono</vt:lpstr>
      <vt:lpstr>Office Theme</vt:lpstr>
      <vt:lpstr>Call of Dionysus</vt:lpstr>
      <vt:lpstr>Summary</vt:lpstr>
      <vt:lpstr>Inspirations</vt:lpstr>
      <vt:lpstr>Early Concepts</vt:lpstr>
      <vt:lpstr>Current Progress- Design</vt:lpstr>
      <vt:lpstr>Current Progress- Programming</vt:lpstr>
      <vt:lpstr>Current Progress- Sprites/Tiles</vt:lpstr>
      <vt:lpstr>Current Progress- Audio</vt:lpstr>
      <vt:lpstr>Goals for Next Update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Call of Dionysus</dc:title>
  <dc:creator>Hallam, Sam B</dc:creator>
  <cp:lastModifiedBy>Hallam, Sam B</cp:lastModifiedBy>
  <cp:revision>18</cp:revision>
  <dcterms:created xsi:type="dcterms:W3CDTF">2022-02-05T04:16:35Z</dcterms:created>
  <dcterms:modified xsi:type="dcterms:W3CDTF">2022-02-08T01:18:24Z</dcterms:modified>
</cp:coreProperties>
</file>