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2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orgesleka/used-cars-databa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6835" y="1655520"/>
            <a:ext cx="6260905" cy="1527050"/>
          </a:xfrm>
        </p:spPr>
        <p:txBody>
          <a:bodyPr/>
          <a:lstStyle/>
          <a:p>
            <a:r>
              <a:rPr lang="en-US" dirty="0"/>
              <a:t>eBay Used Car Data: </a:t>
            </a:r>
            <a:br>
              <a:rPr lang="en-US" dirty="0"/>
            </a:br>
            <a:r>
              <a:rPr lang="en-US" dirty="0"/>
              <a:t>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DSC530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DAAE77-5169-4609-BA1F-88487DDE837A}"/>
              </a:ext>
            </a:extLst>
          </p:cNvPr>
          <p:cNvSpPr txBox="1">
            <a:spLocks/>
          </p:cNvSpPr>
          <p:nvPr/>
        </p:nvSpPr>
        <p:spPr>
          <a:xfrm>
            <a:off x="448964" y="4251505"/>
            <a:ext cx="8093365" cy="61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Anirban Pal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7929" y="281175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Cumulative Distribution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E9C84-0866-479C-A7BE-F1DFB6C14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1197405"/>
            <a:ext cx="5304628" cy="375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6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99794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Analytical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4B0DC-73AE-4DB0-BC14-18D0683D3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86" y="1329713"/>
            <a:ext cx="5304628" cy="35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7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99794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F10E5-AE1E-4B57-8571-69388157F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3" y="1655520"/>
            <a:ext cx="4297063" cy="2958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57D0C-D88A-4DFA-A1AD-73142BE8D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56" y="1530327"/>
            <a:ext cx="4478885" cy="308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1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99794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Testing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765FA1-94E7-492E-AFB4-B0D377F4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444936"/>
            <a:ext cx="58102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4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99794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Regression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98339-8082-417D-9390-12ED1CDF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03" y="1549990"/>
            <a:ext cx="7678793" cy="339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5A6D78-F509-4BAE-AE21-FEC1D8A5D309}"/>
              </a:ext>
            </a:extLst>
          </p:cNvPr>
          <p:cNvSpPr txBox="1">
            <a:spLocks/>
          </p:cNvSpPr>
          <p:nvPr/>
        </p:nvSpPr>
        <p:spPr>
          <a:xfrm>
            <a:off x="448965" y="2590350"/>
            <a:ext cx="8246070" cy="6108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End of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independent variables available in the eBay Used Car repository data, the price of a car could be predicted.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https://www.kaggle.com/orgesleka/used-cars-database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78E6-62B4-4DA3-85BE-EE37C094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31C49-B1D8-47BC-81C5-A9F854708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20" y="1197405"/>
            <a:ext cx="4886560" cy="381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0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Variables: Price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182820" y="1655520"/>
            <a:ext cx="3430955" cy="274869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The price on the ad to sell the car.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sz="1900" dirty="0"/>
              <a:t>A lot of records has price as zero and very few has price greater than 20,000, with 28,800 being the most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6ADD7E-FAC7-41F4-A675-A20E665A7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5" y="1502815"/>
            <a:ext cx="4475066" cy="30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Variables: Kilometer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182820" y="1655520"/>
            <a:ext cx="3430955" cy="321393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How many kilometers the car has been driven.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sz="1800" dirty="0"/>
              <a:t>Since the data is of used cars, most of the cars have mileage acquired, but most of the cars have between 12,000 to 15,000 kilometer under the belt.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43DAC6-B697-45EF-B922-D7B5A873F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655520"/>
            <a:ext cx="4669179" cy="324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0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Variables: Days Online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182820" y="1655520"/>
            <a:ext cx="3430955" cy="274869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Number of days the car has been listed online.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sz="1900" dirty="0"/>
              <a:t>Majority of the cars came online very recently, under 10 days. But there is an outlier that has been online for 384 days.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1F64C-E2EC-4D8E-A0D7-3D6D80A85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4" y="1655520"/>
            <a:ext cx="4689077" cy="324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5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Variables: Years Old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182820" y="1655520"/>
            <a:ext cx="3430955" cy="30541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Age of the car in years.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sz="1800" dirty="0"/>
              <a:t>Most of the cars are between 10 to 20 years old, with an outlier of 106 years old car.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1E1F3-A24E-42CC-BEFA-7018A8D88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6" y="1612470"/>
            <a:ext cx="4616121" cy="324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7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7929" y="281175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Variables: Year of Registration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182820" y="1655520"/>
            <a:ext cx="3430955" cy="30541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/>
              <a:t>At which year the car was first registered.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sz="1900" dirty="0"/>
              <a:t>We can see that even after filtering the dataset between 1890 and 2016, we have an outlier at 1910. Most of the listed cars are registered between 1990 and 2015.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74AD1-36F0-4D82-8FFD-D58E94ADC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4" y="1655520"/>
            <a:ext cx="4430820" cy="30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8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1584" y="281175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Probability Mass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AD82A-5C45-4BAE-85B4-9F6A1F3E4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10" y="1502815"/>
            <a:ext cx="5344675" cy="357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5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259</Words>
  <Application>Microsoft Office PowerPoint</Application>
  <PresentationFormat>On-screen Show (16:9)</PresentationFormat>
  <Paragraphs>39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eBay Used Car Data:  Exploratory Data Analysis</vt:lpstr>
      <vt:lpstr>Hypothesis</vt:lpstr>
      <vt:lpstr>Correlation</vt:lpstr>
      <vt:lpstr>Variables: Price</vt:lpstr>
      <vt:lpstr>Variables: Kilometer</vt:lpstr>
      <vt:lpstr>Variables: Days Online</vt:lpstr>
      <vt:lpstr>Variables: Years Old</vt:lpstr>
      <vt:lpstr>Variables: Year of Registration</vt:lpstr>
      <vt:lpstr>Probability Mass Function</vt:lpstr>
      <vt:lpstr>Cumulative Distribution Function</vt:lpstr>
      <vt:lpstr>Analytical Distribution</vt:lpstr>
      <vt:lpstr>Scatter Plots</vt:lpstr>
      <vt:lpstr>Hypothesis Testing</vt:lpstr>
      <vt:lpstr>Regression Analysis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Anirban Pal</cp:lastModifiedBy>
  <dcterms:created xsi:type="dcterms:W3CDTF">2013-08-21T19:17:07Z</dcterms:created>
  <dcterms:modified xsi:type="dcterms:W3CDTF">2018-11-15T04:19:34Z</dcterms:modified>
</cp:coreProperties>
</file>