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65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9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040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5,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0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60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55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5,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22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0F0DA-8A18-4839-A7F3-FA07B899D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7" r="20104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7A68B-8DAE-4431-93DB-0BF2ECB2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Bellevue University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06925-6A8E-4544-AC63-4AF98A3FE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DSC640-Data Presentation &amp; </a:t>
            </a:r>
            <a:r>
              <a:rPr lang="en-US" dirty="0" err="1"/>
              <a:t>Visualizat</a:t>
            </a:r>
            <a:endParaRPr lang="en-US" dirty="0"/>
          </a:p>
          <a:p>
            <a:pPr algn="l"/>
            <a:r>
              <a:rPr lang="en-US" dirty="0"/>
              <a:t>Fall-2021 Session</a:t>
            </a:r>
          </a:p>
          <a:p>
            <a:pPr algn="l"/>
            <a:r>
              <a:rPr lang="en-US" dirty="0"/>
              <a:t>Arindam Samanta</a:t>
            </a:r>
          </a:p>
        </p:txBody>
      </p:sp>
    </p:spTree>
    <p:extLst>
      <p:ext uri="{BB962C8B-B14F-4D97-AF65-F5344CB8AC3E}">
        <p14:creationId xmlns:p14="http://schemas.microsoft.com/office/powerpoint/2010/main" val="7819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1489-DE42-4366-917E-4A8ED372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2" y="609601"/>
            <a:ext cx="9810604" cy="1216024"/>
          </a:xfrm>
        </p:spPr>
        <p:txBody>
          <a:bodyPr/>
          <a:lstStyle/>
          <a:p>
            <a:r>
              <a:rPr lang="en-US" dirty="0"/>
              <a:t>Python-Charts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9572-B564-4DD2-9C0D-C4906AF0C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2859" y="1825624"/>
            <a:ext cx="9530319" cy="4460875"/>
          </a:xfrm>
        </p:spPr>
        <p:txBody>
          <a:bodyPr/>
          <a:lstStyle/>
          <a:p>
            <a:r>
              <a:rPr lang="en-US" dirty="0"/>
              <a:t>Heat Map</a:t>
            </a:r>
          </a:p>
          <a:p>
            <a:endParaRPr lang="en-US" dirty="0"/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25AEEB39-5E0F-4E00-9E29-BD56747A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1" y="2067534"/>
            <a:ext cx="10028069" cy="47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charts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48E8C9-7084-436D-82B7-3A5562F61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9300310" cy="4460875"/>
          </a:xfrm>
        </p:spPr>
        <p:txBody>
          <a:bodyPr/>
          <a:lstStyle/>
          <a:p>
            <a:r>
              <a:rPr lang="en-US" dirty="0"/>
              <a:t>Contour Chart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59B6C-E2A9-494F-925B-C0F4011CD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00" y="2368453"/>
            <a:ext cx="4048155" cy="27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6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6136-713C-4BE2-96CB-8824BBB7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92A2-8085-4D4B-A45B-A09512C03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7" y="1825624"/>
            <a:ext cx="9452253" cy="4460875"/>
          </a:xfrm>
        </p:spPr>
        <p:txBody>
          <a:bodyPr/>
          <a:lstStyle/>
          <a:p>
            <a:r>
              <a:rPr lang="en-US" dirty="0"/>
              <a:t>Spatial Chart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829DB-4C92-48AB-A5E1-5B1363C9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78" y="2279243"/>
            <a:ext cx="9273093" cy="43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5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R-charts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96AF99B1-4FAB-489F-963B-18971552C005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1050925" y="1825625"/>
            <a:ext cx="9299575" cy="4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Heat Map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AD3E8-3AA7-482A-8A8C-D0922669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20" y="2229694"/>
            <a:ext cx="8151564" cy="46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1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charts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48E8C9-7084-436D-82B7-3A5562F61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9300310" cy="4460875"/>
          </a:xfrm>
        </p:spPr>
        <p:txBody>
          <a:bodyPr/>
          <a:lstStyle/>
          <a:p>
            <a:r>
              <a:rPr lang="en-US" dirty="0"/>
              <a:t>Spatial Chart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4064A-1E39-41E5-B14E-5FCB79E7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9" y="2639598"/>
            <a:ext cx="7255181" cy="4218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C7CFC-C368-4361-8781-306632A0BAE3}"/>
              </a:ext>
            </a:extLst>
          </p:cNvPr>
          <p:cNvSpPr txBox="1"/>
          <p:nvPr/>
        </p:nvSpPr>
        <p:spPr>
          <a:xfrm>
            <a:off x="1256736" y="2558518"/>
            <a:ext cx="331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Costco Locations Across the USA</a:t>
            </a:r>
          </a:p>
        </p:txBody>
      </p:sp>
    </p:spTree>
    <p:extLst>
      <p:ext uri="{BB962C8B-B14F-4D97-AF65-F5344CB8AC3E}">
        <p14:creationId xmlns:p14="http://schemas.microsoft.com/office/powerpoint/2010/main" val="101332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C6AC-AA66-487F-9995-69B6576F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768CD-C091-4196-88A1-A6C4CC0A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7" y="1825624"/>
            <a:ext cx="9310937" cy="4460875"/>
          </a:xfrm>
        </p:spPr>
        <p:txBody>
          <a:bodyPr/>
          <a:lstStyle/>
          <a:p>
            <a:r>
              <a:rPr lang="en-US" dirty="0"/>
              <a:t>Contour Chart</a:t>
            </a:r>
          </a:p>
        </p:txBody>
      </p:sp>
    </p:spTree>
    <p:extLst>
      <p:ext uri="{BB962C8B-B14F-4D97-AF65-F5344CB8AC3E}">
        <p14:creationId xmlns:p14="http://schemas.microsoft.com/office/powerpoint/2010/main" val="92126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7B98-4A0F-4B5E-9FD8-CE82E832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Heat </a:t>
            </a:r>
            <a:r>
              <a:rPr lang="en-US" dirty="0" err="1"/>
              <a:t>Map,Spatial</a:t>
            </a:r>
            <a:r>
              <a:rPr lang="en-US" dirty="0"/>
              <a:t> Chart</a:t>
            </a:r>
            <a:br>
              <a:rPr lang="en-US" dirty="0"/>
            </a:br>
            <a:r>
              <a:rPr lang="en-US" dirty="0"/>
              <a:t>Funnel or Violin Chart</a:t>
            </a:r>
          </a:p>
        </p:txBody>
      </p:sp>
    </p:spTree>
    <p:extLst>
      <p:ext uri="{BB962C8B-B14F-4D97-AF65-F5344CB8AC3E}">
        <p14:creationId xmlns:p14="http://schemas.microsoft.com/office/powerpoint/2010/main" val="228837606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LeftStep">
      <a:dk1>
        <a:srgbClr val="000000"/>
      </a:dk1>
      <a:lt1>
        <a:srgbClr val="FFFFFF"/>
      </a:lt1>
      <a:dk2>
        <a:srgbClr val="1B2F2C"/>
      </a:dk2>
      <a:lt2>
        <a:srgbClr val="F3F0F0"/>
      </a:lt2>
      <a:accent1>
        <a:srgbClr val="22B1BD"/>
      </a:accent1>
      <a:accent2>
        <a:srgbClr val="14B880"/>
      </a:accent2>
      <a:accent3>
        <a:srgbClr val="21BA46"/>
      </a:accent3>
      <a:accent4>
        <a:srgbClr val="31BA14"/>
      </a:accent4>
      <a:accent5>
        <a:srgbClr val="76B220"/>
      </a:accent5>
      <a:accent6>
        <a:srgbClr val="A6A612"/>
      </a:accent6>
      <a:hlink>
        <a:srgbClr val="C1514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48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Bembo</vt:lpstr>
      <vt:lpstr>ArchiveVTI</vt:lpstr>
      <vt:lpstr>Bellevue University</vt:lpstr>
      <vt:lpstr>Python-Charts</vt:lpstr>
      <vt:lpstr>Python charts</vt:lpstr>
      <vt:lpstr>Python Charts</vt:lpstr>
      <vt:lpstr>R-charts</vt:lpstr>
      <vt:lpstr>R charts</vt:lpstr>
      <vt:lpstr>R Charts</vt:lpstr>
      <vt:lpstr>Tableau Heat Map,Spatial Chart Funnel or Violin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Bellevue University</dc:title>
  <dc:creator>Arindam Samanta</dc:creator>
  <cp:lastModifiedBy>Arindam Samanta</cp:lastModifiedBy>
  <cp:revision>21</cp:revision>
  <dcterms:created xsi:type="dcterms:W3CDTF">2021-09-12T21:59:50Z</dcterms:created>
  <dcterms:modified xsi:type="dcterms:W3CDTF">2021-11-06T05:10:27Z</dcterms:modified>
</cp:coreProperties>
</file>