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529" r:id="rId5"/>
  </p:sldIdLst>
  <p:sldSz cx="5486400" cy="128016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2" userDrawn="1">
          <p15:clr>
            <a:srgbClr val="A4A3A4"/>
          </p15:clr>
        </p15:guide>
        <p15:guide id="2" pos="17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70"/>
    <a:srgbClr val="47A656"/>
    <a:srgbClr val="FF733C"/>
    <a:srgbClr val="E1830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p:scale>
          <a:sx n="150" d="100"/>
          <a:sy n="150" d="100"/>
        </p:scale>
        <p:origin x="2289" y="90"/>
      </p:cViewPr>
      <p:guideLst>
        <p:guide orient="horz" pos="4062"/>
        <p:guide pos="1728"/>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11/6/2021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11/6/2021</a:t>
            </a:fld>
            <a:endParaRPr lang="en-US" dirty="0"/>
          </a:p>
        </p:txBody>
      </p:sp>
      <p:sp>
        <p:nvSpPr>
          <p:cNvPr id="4" name="Slide Image Placeholder 3"/>
          <p:cNvSpPr>
            <a:spLocks noGrp="1" noRot="1" noChangeAspect="1"/>
          </p:cNvSpPr>
          <p:nvPr>
            <p:ph type="sldImg" idx="2"/>
          </p:nvPr>
        </p:nvSpPr>
        <p:spPr>
          <a:xfrm>
            <a:off x="2616200" y="609600"/>
            <a:ext cx="1470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3556000"/>
            <a:ext cx="4663440" cy="3881965"/>
          </a:xfrm>
        </p:spPr>
        <p:txBody>
          <a:bodyPr>
            <a:noAutofit/>
          </a:bodyPr>
          <a:lstStyle>
            <a:lvl1pPr>
              <a:defRPr sz="3241" b="1"/>
            </a:lvl1pPr>
          </a:lstStyle>
          <a:p>
            <a:r>
              <a:rPr lang="en-US"/>
              <a:t>Click to edit Master title style</a:t>
            </a:r>
            <a:endParaRPr lang="en-US" dirty="0"/>
          </a:p>
        </p:txBody>
      </p:sp>
      <p:sp>
        <p:nvSpPr>
          <p:cNvPr id="3" name="Subtitle 2"/>
          <p:cNvSpPr>
            <a:spLocks noGrp="1"/>
          </p:cNvSpPr>
          <p:nvPr>
            <p:ph type="subTitle" idx="1"/>
          </p:nvPr>
        </p:nvSpPr>
        <p:spPr>
          <a:xfrm>
            <a:off x="410875" y="7538720"/>
            <a:ext cx="4664653" cy="1422400"/>
          </a:xfrm>
        </p:spPr>
        <p:txBody>
          <a:bodyPr/>
          <a:lstStyle>
            <a:lvl1pPr marL="0" indent="0" algn="ctr">
              <a:buNone/>
              <a:defRPr>
                <a:solidFill>
                  <a:srgbClr val="70A0D7"/>
                </a:solidFill>
              </a:defRPr>
            </a:lvl1pPr>
            <a:lvl2pPr marL="274351" indent="0" algn="ctr">
              <a:buNone/>
              <a:defRPr>
                <a:solidFill>
                  <a:schemeClr val="tx1">
                    <a:tint val="75000"/>
                  </a:schemeClr>
                </a:solidFill>
              </a:defRPr>
            </a:lvl2pPr>
            <a:lvl3pPr marL="548702" indent="0" algn="ctr">
              <a:buNone/>
              <a:defRPr>
                <a:solidFill>
                  <a:schemeClr val="tx1">
                    <a:tint val="75000"/>
                  </a:schemeClr>
                </a:solidFill>
              </a:defRPr>
            </a:lvl3pPr>
            <a:lvl4pPr marL="823053" indent="0" algn="ctr">
              <a:buNone/>
              <a:defRPr>
                <a:solidFill>
                  <a:schemeClr val="tx1">
                    <a:tint val="75000"/>
                  </a:schemeClr>
                </a:solidFill>
              </a:defRPr>
            </a:lvl4pPr>
            <a:lvl5pPr marL="1097404" indent="0" algn="ctr">
              <a:buNone/>
              <a:defRPr>
                <a:solidFill>
                  <a:schemeClr val="tx1">
                    <a:tint val="75000"/>
                  </a:schemeClr>
                </a:solidFill>
              </a:defRPr>
            </a:lvl5pPr>
            <a:lvl6pPr marL="1371755" indent="0" algn="ctr">
              <a:buNone/>
              <a:defRPr>
                <a:solidFill>
                  <a:schemeClr val="tx1">
                    <a:tint val="75000"/>
                  </a:schemeClr>
                </a:solidFill>
              </a:defRPr>
            </a:lvl6pPr>
            <a:lvl7pPr marL="1646106" indent="0" algn="ctr">
              <a:buNone/>
              <a:defRPr>
                <a:solidFill>
                  <a:schemeClr val="tx1">
                    <a:tint val="75000"/>
                  </a:schemeClr>
                </a:solidFill>
              </a:defRPr>
            </a:lvl7pPr>
            <a:lvl8pPr marL="1920457" indent="0" algn="ctr">
              <a:buNone/>
              <a:defRPr>
                <a:solidFill>
                  <a:schemeClr val="tx1">
                    <a:tint val="75000"/>
                  </a:schemeClr>
                </a:solidFill>
              </a:defRPr>
            </a:lvl8pPr>
            <a:lvl9pPr marL="2194808"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77640" y="512666"/>
            <a:ext cx="1234440" cy="109228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 y="512666"/>
            <a:ext cx="3611880" cy="109228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3388" y="8226220"/>
            <a:ext cx="4663440" cy="2542540"/>
          </a:xfrm>
        </p:spPr>
        <p:txBody>
          <a:bodyPr anchor="t"/>
          <a:lstStyle>
            <a:lvl1pPr algn="l">
              <a:defRPr sz="2386" b="1" cap="all"/>
            </a:lvl1pPr>
          </a:lstStyle>
          <a:p>
            <a:r>
              <a:rPr lang="en-US"/>
              <a:t>Click to edit Master title style</a:t>
            </a:r>
          </a:p>
        </p:txBody>
      </p:sp>
      <p:sp>
        <p:nvSpPr>
          <p:cNvPr id="3" name="Text Placeholder 2"/>
          <p:cNvSpPr>
            <a:spLocks noGrp="1"/>
          </p:cNvSpPr>
          <p:nvPr>
            <p:ph type="body" idx="1"/>
          </p:nvPr>
        </p:nvSpPr>
        <p:spPr>
          <a:xfrm>
            <a:off x="433388" y="5425869"/>
            <a:ext cx="4663440" cy="2800349"/>
          </a:xfrm>
        </p:spPr>
        <p:txBody>
          <a:bodyPr anchor="b"/>
          <a:lstStyle>
            <a:lvl1pPr marL="0" indent="0">
              <a:buNone/>
              <a:defRPr sz="1216">
                <a:solidFill>
                  <a:schemeClr val="tx1">
                    <a:tint val="75000"/>
                  </a:schemeClr>
                </a:solidFill>
              </a:defRPr>
            </a:lvl1pPr>
            <a:lvl2pPr marL="274351" indent="0">
              <a:buNone/>
              <a:defRPr sz="1080">
                <a:solidFill>
                  <a:schemeClr val="tx1">
                    <a:tint val="75000"/>
                  </a:schemeClr>
                </a:solidFill>
              </a:defRPr>
            </a:lvl2pPr>
            <a:lvl3pPr marL="548702" indent="0">
              <a:buNone/>
              <a:defRPr sz="945">
                <a:solidFill>
                  <a:schemeClr val="tx1">
                    <a:tint val="75000"/>
                  </a:schemeClr>
                </a:solidFill>
              </a:defRPr>
            </a:lvl3pPr>
            <a:lvl4pPr marL="823053" indent="0">
              <a:buNone/>
              <a:defRPr sz="855">
                <a:solidFill>
                  <a:schemeClr val="tx1">
                    <a:tint val="75000"/>
                  </a:schemeClr>
                </a:solidFill>
              </a:defRPr>
            </a:lvl4pPr>
            <a:lvl5pPr marL="1097404" indent="0">
              <a:buNone/>
              <a:defRPr sz="855">
                <a:solidFill>
                  <a:schemeClr val="tx1">
                    <a:tint val="75000"/>
                  </a:schemeClr>
                </a:solidFill>
              </a:defRPr>
            </a:lvl5pPr>
            <a:lvl6pPr marL="1371755" indent="0">
              <a:buNone/>
              <a:defRPr sz="855">
                <a:solidFill>
                  <a:schemeClr val="tx1">
                    <a:tint val="75000"/>
                  </a:schemeClr>
                </a:solidFill>
              </a:defRPr>
            </a:lvl6pPr>
            <a:lvl7pPr marL="1646106" indent="0">
              <a:buNone/>
              <a:defRPr sz="855">
                <a:solidFill>
                  <a:schemeClr val="tx1">
                    <a:tint val="75000"/>
                  </a:schemeClr>
                </a:solidFill>
              </a:defRPr>
            </a:lvl7pPr>
            <a:lvl8pPr marL="1920457" indent="0">
              <a:buNone/>
              <a:defRPr sz="855">
                <a:solidFill>
                  <a:schemeClr val="tx1">
                    <a:tint val="75000"/>
                  </a:schemeClr>
                </a:solidFill>
              </a:defRPr>
            </a:lvl8pPr>
            <a:lvl9pPr marL="2194808" indent="0">
              <a:buNone/>
              <a:defRPr sz="855">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 y="2987049"/>
            <a:ext cx="2423160" cy="8448464"/>
          </a:xfrm>
        </p:spPr>
        <p:txBody>
          <a:bodyPr/>
          <a:lstStyle>
            <a:lvl1pPr>
              <a:defRPr sz="1666"/>
            </a:lvl1pPr>
            <a:lvl2pPr>
              <a:defRPr sz="1441"/>
            </a:lvl2pPr>
            <a:lvl3pPr>
              <a:defRPr sz="1216"/>
            </a:lvl3pPr>
            <a:lvl4pPr>
              <a:defRPr sz="1080"/>
            </a:lvl4pPr>
            <a:lvl5pPr>
              <a:defRPr sz="1080"/>
            </a:lvl5pPr>
            <a:lvl6pPr>
              <a:defRPr sz="1080"/>
            </a:lvl6pPr>
            <a:lvl7pPr>
              <a:defRPr sz="1080"/>
            </a:lvl7pPr>
            <a:lvl8pPr>
              <a:defRPr sz="1080"/>
            </a:lvl8pPr>
            <a:lvl9pPr>
              <a:defRPr sz="1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88920" y="2987049"/>
            <a:ext cx="2423160" cy="8448464"/>
          </a:xfrm>
        </p:spPr>
        <p:txBody>
          <a:bodyPr/>
          <a:lstStyle>
            <a:lvl1pPr>
              <a:defRPr sz="1666"/>
            </a:lvl1pPr>
            <a:lvl2pPr>
              <a:defRPr sz="1441"/>
            </a:lvl2pPr>
            <a:lvl3pPr>
              <a:defRPr sz="1216"/>
            </a:lvl3pPr>
            <a:lvl4pPr>
              <a:defRPr sz="1080"/>
            </a:lvl4pPr>
            <a:lvl5pPr>
              <a:defRPr sz="1080"/>
            </a:lvl5pPr>
            <a:lvl6pPr>
              <a:defRPr sz="1080"/>
            </a:lvl6pPr>
            <a:lvl7pPr>
              <a:defRPr sz="1080"/>
            </a:lvl7pPr>
            <a:lvl8pPr>
              <a:defRPr sz="1080"/>
            </a:lvl8pPr>
            <a:lvl9pPr>
              <a:defRPr sz="1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2865551"/>
            <a:ext cx="2424113" cy="1194224"/>
          </a:xfrm>
        </p:spPr>
        <p:txBody>
          <a:bodyPr anchor="b"/>
          <a:lstStyle>
            <a:lvl1pPr marL="0" indent="0">
              <a:buNone/>
              <a:defRPr sz="1441" b="1"/>
            </a:lvl1pPr>
            <a:lvl2pPr marL="274351" indent="0">
              <a:buNone/>
              <a:defRPr sz="1216" b="1"/>
            </a:lvl2pPr>
            <a:lvl3pPr marL="548702" indent="0">
              <a:buNone/>
              <a:defRPr sz="1080" b="1"/>
            </a:lvl3pPr>
            <a:lvl4pPr marL="823053" indent="0">
              <a:buNone/>
              <a:defRPr sz="945" b="1"/>
            </a:lvl4pPr>
            <a:lvl5pPr marL="1097404" indent="0">
              <a:buNone/>
              <a:defRPr sz="945" b="1"/>
            </a:lvl5pPr>
            <a:lvl6pPr marL="1371755" indent="0">
              <a:buNone/>
              <a:defRPr sz="945" b="1"/>
            </a:lvl6pPr>
            <a:lvl7pPr marL="1646106" indent="0">
              <a:buNone/>
              <a:defRPr sz="945" b="1"/>
            </a:lvl7pPr>
            <a:lvl8pPr marL="1920457" indent="0">
              <a:buNone/>
              <a:defRPr sz="945" b="1"/>
            </a:lvl8pPr>
            <a:lvl9pPr marL="2194808" indent="0">
              <a:buNone/>
              <a:defRPr sz="945" b="1"/>
            </a:lvl9pPr>
          </a:lstStyle>
          <a:p>
            <a:pPr lvl="0"/>
            <a:r>
              <a:rPr lang="en-US"/>
              <a:t>Click to edit Master text styles</a:t>
            </a:r>
          </a:p>
        </p:txBody>
      </p:sp>
      <p:sp>
        <p:nvSpPr>
          <p:cNvPr id="4" name="Content Placeholder 3"/>
          <p:cNvSpPr>
            <a:spLocks noGrp="1"/>
          </p:cNvSpPr>
          <p:nvPr>
            <p:ph sz="half" idx="2"/>
          </p:nvPr>
        </p:nvSpPr>
        <p:spPr>
          <a:xfrm>
            <a:off x="274320" y="4059766"/>
            <a:ext cx="2424113" cy="7375738"/>
          </a:xfrm>
        </p:spPr>
        <p:txBody>
          <a:bodyPr/>
          <a:lstStyle>
            <a:lvl1pPr>
              <a:defRPr sz="1441"/>
            </a:lvl1pPr>
            <a:lvl2pPr>
              <a:defRPr sz="1216"/>
            </a:lvl2pPr>
            <a:lvl3pPr>
              <a:defRPr sz="108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787016" y="2865551"/>
            <a:ext cx="2425065" cy="1194224"/>
          </a:xfrm>
        </p:spPr>
        <p:txBody>
          <a:bodyPr anchor="b"/>
          <a:lstStyle>
            <a:lvl1pPr marL="0" indent="0">
              <a:buNone/>
              <a:defRPr sz="1441" b="1"/>
            </a:lvl1pPr>
            <a:lvl2pPr marL="274351" indent="0">
              <a:buNone/>
              <a:defRPr sz="1216" b="1"/>
            </a:lvl2pPr>
            <a:lvl3pPr marL="548702" indent="0">
              <a:buNone/>
              <a:defRPr sz="1080" b="1"/>
            </a:lvl3pPr>
            <a:lvl4pPr marL="823053" indent="0">
              <a:buNone/>
              <a:defRPr sz="945" b="1"/>
            </a:lvl4pPr>
            <a:lvl5pPr marL="1097404" indent="0">
              <a:buNone/>
              <a:defRPr sz="945" b="1"/>
            </a:lvl5pPr>
            <a:lvl6pPr marL="1371755" indent="0">
              <a:buNone/>
              <a:defRPr sz="945" b="1"/>
            </a:lvl6pPr>
            <a:lvl7pPr marL="1646106" indent="0">
              <a:buNone/>
              <a:defRPr sz="945" b="1"/>
            </a:lvl7pPr>
            <a:lvl8pPr marL="1920457" indent="0">
              <a:buNone/>
              <a:defRPr sz="945" b="1"/>
            </a:lvl8pPr>
            <a:lvl9pPr marL="2194808"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87016" y="4059766"/>
            <a:ext cx="2425065" cy="7375738"/>
          </a:xfrm>
        </p:spPr>
        <p:txBody>
          <a:bodyPr/>
          <a:lstStyle>
            <a:lvl1pPr>
              <a:defRPr sz="1441"/>
            </a:lvl1pPr>
            <a:lvl2pPr>
              <a:defRPr sz="1216"/>
            </a:lvl2pPr>
            <a:lvl3pPr>
              <a:defRPr sz="108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1" y="509698"/>
            <a:ext cx="1804988" cy="2169162"/>
          </a:xfrm>
        </p:spPr>
        <p:txBody>
          <a:bodyPr anchor="b"/>
          <a:lstStyle>
            <a:lvl1pPr algn="l">
              <a:defRPr sz="1216" b="1"/>
            </a:lvl1pPr>
          </a:lstStyle>
          <a:p>
            <a:r>
              <a:rPr lang="en-US"/>
              <a:t>Click to edit Master title style</a:t>
            </a:r>
          </a:p>
        </p:txBody>
      </p:sp>
      <p:sp>
        <p:nvSpPr>
          <p:cNvPr id="3" name="Content Placeholder 2"/>
          <p:cNvSpPr>
            <a:spLocks noGrp="1"/>
          </p:cNvSpPr>
          <p:nvPr>
            <p:ph idx="1"/>
          </p:nvPr>
        </p:nvSpPr>
        <p:spPr>
          <a:xfrm>
            <a:off x="2145030" y="509704"/>
            <a:ext cx="3067050" cy="10925811"/>
          </a:xfrm>
        </p:spPr>
        <p:txBody>
          <a:bodyPr/>
          <a:lstStyle>
            <a:lvl1pPr>
              <a:defRPr sz="1935"/>
            </a:lvl1pPr>
            <a:lvl2pPr>
              <a:defRPr sz="1666"/>
            </a:lvl2pPr>
            <a:lvl3pPr>
              <a:defRPr sz="1441"/>
            </a:lvl3pPr>
            <a:lvl4pPr>
              <a:defRPr sz="1216"/>
            </a:lvl4pPr>
            <a:lvl5pPr>
              <a:defRPr sz="1216"/>
            </a:lvl5pPr>
            <a:lvl6pPr>
              <a:defRPr sz="1216"/>
            </a:lvl6pPr>
            <a:lvl7pPr>
              <a:defRPr sz="1216"/>
            </a:lvl7pPr>
            <a:lvl8pPr>
              <a:defRPr sz="1216"/>
            </a:lvl8pPr>
            <a:lvl9pPr>
              <a:defRPr sz="12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74321" y="2678862"/>
            <a:ext cx="1804988" cy="8756651"/>
          </a:xfrm>
        </p:spPr>
        <p:txBody>
          <a:bodyPr/>
          <a:lstStyle>
            <a:lvl1pPr marL="0" indent="0">
              <a:buNone/>
              <a:defRPr sz="855"/>
            </a:lvl1pPr>
            <a:lvl2pPr marL="274351" indent="0">
              <a:buNone/>
              <a:defRPr sz="720"/>
            </a:lvl2pPr>
            <a:lvl3pPr marL="548702" indent="0">
              <a:buNone/>
              <a:defRPr sz="585"/>
            </a:lvl3pPr>
            <a:lvl4pPr marL="823053" indent="0">
              <a:buNone/>
              <a:defRPr sz="540"/>
            </a:lvl4pPr>
            <a:lvl5pPr marL="1097404" indent="0">
              <a:buNone/>
              <a:defRPr sz="540"/>
            </a:lvl5pPr>
            <a:lvl6pPr marL="1371755" indent="0">
              <a:buNone/>
              <a:defRPr sz="540"/>
            </a:lvl6pPr>
            <a:lvl7pPr marL="1646106" indent="0">
              <a:buNone/>
              <a:defRPr sz="540"/>
            </a:lvl7pPr>
            <a:lvl8pPr marL="1920457" indent="0">
              <a:buNone/>
              <a:defRPr sz="540"/>
            </a:lvl8pPr>
            <a:lvl9pPr marL="2194808" indent="0">
              <a:buNone/>
              <a:defRPr sz="54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5373" y="8961125"/>
            <a:ext cx="3291840" cy="1057913"/>
          </a:xfrm>
        </p:spPr>
        <p:txBody>
          <a:bodyPr anchor="b"/>
          <a:lstStyle>
            <a:lvl1pPr algn="l">
              <a:defRPr sz="1216" b="1"/>
            </a:lvl1pPr>
          </a:lstStyle>
          <a:p>
            <a:r>
              <a:rPr lang="en-US"/>
              <a:t>Click to edit Master title style</a:t>
            </a:r>
          </a:p>
        </p:txBody>
      </p:sp>
      <p:sp>
        <p:nvSpPr>
          <p:cNvPr id="3" name="Picture Placeholder 2"/>
          <p:cNvSpPr>
            <a:spLocks noGrp="1"/>
          </p:cNvSpPr>
          <p:nvPr>
            <p:ph type="pic" idx="1"/>
          </p:nvPr>
        </p:nvSpPr>
        <p:spPr>
          <a:xfrm>
            <a:off x="1075373" y="1143847"/>
            <a:ext cx="3291840" cy="7680960"/>
          </a:xfrm>
        </p:spPr>
        <p:txBody>
          <a:bodyPr/>
          <a:lstStyle>
            <a:lvl1pPr marL="0" indent="0">
              <a:buNone/>
              <a:defRPr sz="1935"/>
            </a:lvl1pPr>
            <a:lvl2pPr marL="274351" indent="0">
              <a:buNone/>
              <a:defRPr sz="1666"/>
            </a:lvl2pPr>
            <a:lvl3pPr marL="548702" indent="0">
              <a:buNone/>
              <a:defRPr sz="1441"/>
            </a:lvl3pPr>
            <a:lvl4pPr marL="823053" indent="0">
              <a:buNone/>
              <a:defRPr sz="1216"/>
            </a:lvl4pPr>
            <a:lvl5pPr marL="1097404" indent="0">
              <a:buNone/>
              <a:defRPr sz="1216"/>
            </a:lvl5pPr>
            <a:lvl6pPr marL="1371755" indent="0">
              <a:buNone/>
              <a:defRPr sz="1216"/>
            </a:lvl6pPr>
            <a:lvl7pPr marL="1646106" indent="0">
              <a:buNone/>
              <a:defRPr sz="1216"/>
            </a:lvl7pPr>
            <a:lvl8pPr marL="1920457" indent="0">
              <a:buNone/>
              <a:defRPr sz="1216"/>
            </a:lvl8pPr>
            <a:lvl9pPr marL="2194808" indent="0">
              <a:buNone/>
              <a:defRPr sz="1216"/>
            </a:lvl9pPr>
          </a:lstStyle>
          <a:p>
            <a:r>
              <a:rPr lang="en-US"/>
              <a:t>Click icon to add picture</a:t>
            </a:r>
            <a:endParaRPr lang="en-US" dirty="0"/>
          </a:p>
        </p:txBody>
      </p:sp>
      <p:sp>
        <p:nvSpPr>
          <p:cNvPr id="4" name="Text Placeholder 3"/>
          <p:cNvSpPr>
            <a:spLocks noGrp="1"/>
          </p:cNvSpPr>
          <p:nvPr>
            <p:ph type="body" sz="half" idx="2"/>
          </p:nvPr>
        </p:nvSpPr>
        <p:spPr>
          <a:xfrm>
            <a:off x="1075373" y="10019037"/>
            <a:ext cx="3291840" cy="1502411"/>
          </a:xfrm>
        </p:spPr>
        <p:txBody>
          <a:bodyPr/>
          <a:lstStyle>
            <a:lvl1pPr marL="0" indent="0">
              <a:buNone/>
              <a:defRPr sz="855"/>
            </a:lvl1pPr>
            <a:lvl2pPr marL="274351" indent="0">
              <a:buNone/>
              <a:defRPr sz="720"/>
            </a:lvl2pPr>
            <a:lvl3pPr marL="548702" indent="0">
              <a:buNone/>
              <a:defRPr sz="585"/>
            </a:lvl3pPr>
            <a:lvl4pPr marL="823053" indent="0">
              <a:buNone/>
              <a:defRPr sz="540"/>
            </a:lvl4pPr>
            <a:lvl5pPr marL="1097404" indent="0">
              <a:buNone/>
              <a:defRPr sz="540"/>
            </a:lvl5pPr>
            <a:lvl6pPr marL="1371755" indent="0">
              <a:buNone/>
              <a:defRPr sz="540"/>
            </a:lvl6pPr>
            <a:lvl7pPr marL="1646106" indent="0">
              <a:buNone/>
              <a:defRPr sz="540"/>
            </a:lvl7pPr>
            <a:lvl8pPr marL="1920457" indent="0">
              <a:buNone/>
              <a:defRPr sz="540"/>
            </a:lvl8pPr>
            <a:lvl9pPr marL="2194808" indent="0">
              <a:buNone/>
              <a:defRPr sz="54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426724"/>
            <a:ext cx="4937760" cy="176318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320" y="2702560"/>
            <a:ext cx="4937760" cy="867664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3350" y="11693318"/>
            <a:ext cx="1280160" cy="681567"/>
          </a:xfrm>
          <a:prstGeom prst="rect">
            <a:avLst/>
          </a:prstGeom>
        </p:spPr>
        <p:txBody>
          <a:bodyPr vert="horz" lIns="121899" tIns="60949" rIns="121899" bIns="60949" rtlCol="0" anchor="ctr"/>
          <a:lstStyle>
            <a:lvl1pPr algn="r">
              <a:defRPr sz="72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8702" rtl="0" eaLnBrk="1" latinLnBrk="0" hangingPunct="1">
        <a:lnSpc>
          <a:spcPct val="85000"/>
        </a:lnSpc>
        <a:spcBef>
          <a:spcPts val="0"/>
        </a:spcBef>
        <a:spcAft>
          <a:spcPts val="270"/>
        </a:spcAft>
        <a:buNone/>
        <a:defRPr sz="2431" kern="1200">
          <a:solidFill>
            <a:srgbClr val="0C4B92"/>
          </a:solidFill>
          <a:latin typeface="Arial"/>
          <a:ea typeface="+mj-ea"/>
          <a:cs typeface="Arial"/>
        </a:defRPr>
      </a:lvl1pPr>
    </p:titleStyle>
    <p:bodyStyle>
      <a:lvl1pPr marL="205763" indent="-205763" algn="l" defTabSz="548702" rtl="0" eaLnBrk="1" latinLnBrk="0" hangingPunct="1">
        <a:lnSpc>
          <a:spcPct val="85000"/>
        </a:lnSpc>
        <a:spcBef>
          <a:spcPts val="0"/>
        </a:spcBef>
        <a:spcAft>
          <a:spcPts val="270"/>
        </a:spcAft>
        <a:buFont typeface="Arial" pitchFamily="34" charset="0"/>
        <a:buChar char="•"/>
        <a:defRPr sz="1935" kern="1200">
          <a:solidFill>
            <a:srgbClr val="70A0D7"/>
          </a:solidFill>
          <a:latin typeface="Arial"/>
          <a:ea typeface="+mn-ea"/>
          <a:cs typeface="Arial"/>
        </a:defRPr>
      </a:lvl1pPr>
      <a:lvl2pPr marL="445820" indent="-171469" algn="l" defTabSz="548702" rtl="0" eaLnBrk="1" latinLnBrk="0" hangingPunct="1">
        <a:lnSpc>
          <a:spcPct val="85000"/>
        </a:lnSpc>
        <a:spcBef>
          <a:spcPts val="0"/>
        </a:spcBef>
        <a:spcAft>
          <a:spcPts val="270"/>
        </a:spcAft>
        <a:buFont typeface="Arial" pitchFamily="34" charset="0"/>
        <a:buChar char="–"/>
        <a:defRPr sz="1666" kern="1200">
          <a:solidFill>
            <a:srgbClr val="70A0D7"/>
          </a:solidFill>
          <a:latin typeface="Arial"/>
          <a:ea typeface="+mn-ea"/>
          <a:cs typeface="Arial"/>
        </a:defRPr>
      </a:lvl2pPr>
      <a:lvl3pPr marL="685878" indent="-137176" algn="l" defTabSz="548702" rtl="0" eaLnBrk="1" latinLnBrk="0" hangingPunct="1">
        <a:lnSpc>
          <a:spcPct val="85000"/>
        </a:lnSpc>
        <a:spcBef>
          <a:spcPts val="0"/>
        </a:spcBef>
        <a:spcAft>
          <a:spcPts val="270"/>
        </a:spcAft>
        <a:buFont typeface="Arial" pitchFamily="34" charset="0"/>
        <a:buChar char="•"/>
        <a:defRPr sz="1441" kern="1200">
          <a:solidFill>
            <a:srgbClr val="70A0D7"/>
          </a:solidFill>
          <a:latin typeface="Arial"/>
          <a:ea typeface="+mn-ea"/>
          <a:cs typeface="Arial"/>
        </a:defRPr>
      </a:lvl3pPr>
      <a:lvl4pPr marL="960229" indent="-137176" algn="l" defTabSz="548702" rtl="0" eaLnBrk="1" latinLnBrk="0" hangingPunct="1">
        <a:lnSpc>
          <a:spcPct val="85000"/>
        </a:lnSpc>
        <a:spcBef>
          <a:spcPts val="0"/>
        </a:spcBef>
        <a:spcAft>
          <a:spcPts val="270"/>
        </a:spcAft>
        <a:buFont typeface="Arial" pitchFamily="34" charset="0"/>
        <a:buChar char="–"/>
        <a:defRPr sz="1216" kern="1200">
          <a:solidFill>
            <a:srgbClr val="70A0D7"/>
          </a:solidFill>
          <a:latin typeface="Arial"/>
          <a:ea typeface="+mn-ea"/>
          <a:cs typeface="Arial"/>
        </a:defRPr>
      </a:lvl4pPr>
      <a:lvl5pPr marL="1234580" indent="-137176" algn="l" defTabSz="548702" rtl="0" eaLnBrk="1" latinLnBrk="0" hangingPunct="1">
        <a:lnSpc>
          <a:spcPct val="85000"/>
        </a:lnSpc>
        <a:spcBef>
          <a:spcPts val="0"/>
        </a:spcBef>
        <a:spcAft>
          <a:spcPts val="270"/>
        </a:spcAft>
        <a:buFont typeface="Arial" pitchFamily="34" charset="0"/>
        <a:buChar char="»"/>
        <a:defRPr sz="1216" kern="1200">
          <a:solidFill>
            <a:srgbClr val="70A0D7"/>
          </a:solidFill>
          <a:latin typeface="Arial"/>
          <a:ea typeface="+mn-ea"/>
          <a:cs typeface="Arial"/>
        </a:defRPr>
      </a:lvl5pPr>
      <a:lvl6pPr marL="1508930"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6pPr>
      <a:lvl7pPr marL="1783282"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7pPr>
      <a:lvl8pPr marL="2057632"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8pPr>
      <a:lvl9pPr marL="2331983"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9pPr>
    </p:bodyStyle>
    <p:otherStyle>
      <a:defPPr>
        <a:defRPr lang="en-US"/>
      </a:defPPr>
      <a:lvl1pPr marL="0" algn="l" defTabSz="548702" rtl="0" eaLnBrk="1" latinLnBrk="0" hangingPunct="1">
        <a:defRPr sz="1080" kern="1200">
          <a:solidFill>
            <a:schemeClr val="tx1"/>
          </a:solidFill>
          <a:latin typeface="+mn-lt"/>
          <a:ea typeface="+mn-ea"/>
          <a:cs typeface="+mn-cs"/>
        </a:defRPr>
      </a:lvl1pPr>
      <a:lvl2pPr marL="274351" algn="l" defTabSz="548702" rtl="0" eaLnBrk="1" latinLnBrk="0" hangingPunct="1">
        <a:defRPr sz="1080" kern="1200">
          <a:solidFill>
            <a:schemeClr val="tx1"/>
          </a:solidFill>
          <a:latin typeface="+mn-lt"/>
          <a:ea typeface="+mn-ea"/>
          <a:cs typeface="+mn-cs"/>
        </a:defRPr>
      </a:lvl2pPr>
      <a:lvl3pPr marL="548702" algn="l" defTabSz="548702" rtl="0" eaLnBrk="1" latinLnBrk="0" hangingPunct="1">
        <a:defRPr sz="1080" kern="1200">
          <a:solidFill>
            <a:schemeClr val="tx1"/>
          </a:solidFill>
          <a:latin typeface="+mn-lt"/>
          <a:ea typeface="+mn-ea"/>
          <a:cs typeface="+mn-cs"/>
        </a:defRPr>
      </a:lvl3pPr>
      <a:lvl4pPr marL="823053" algn="l" defTabSz="548702" rtl="0" eaLnBrk="1" latinLnBrk="0" hangingPunct="1">
        <a:defRPr sz="1080" kern="1200">
          <a:solidFill>
            <a:schemeClr val="tx1"/>
          </a:solidFill>
          <a:latin typeface="+mn-lt"/>
          <a:ea typeface="+mn-ea"/>
          <a:cs typeface="+mn-cs"/>
        </a:defRPr>
      </a:lvl4pPr>
      <a:lvl5pPr marL="1097404" algn="l" defTabSz="548702" rtl="0" eaLnBrk="1" latinLnBrk="0" hangingPunct="1">
        <a:defRPr sz="1080" kern="1200">
          <a:solidFill>
            <a:schemeClr val="tx1"/>
          </a:solidFill>
          <a:latin typeface="+mn-lt"/>
          <a:ea typeface="+mn-ea"/>
          <a:cs typeface="+mn-cs"/>
        </a:defRPr>
      </a:lvl5pPr>
      <a:lvl6pPr marL="1371755" algn="l" defTabSz="548702" rtl="0" eaLnBrk="1" latinLnBrk="0" hangingPunct="1">
        <a:defRPr sz="1080" kern="1200">
          <a:solidFill>
            <a:schemeClr val="tx1"/>
          </a:solidFill>
          <a:latin typeface="+mn-lt"/>
          <a:ea typeface="+mn-ea"/>
          <a:cs typeface="+mn-cs"/>
        </a:defRPr>
      </a:lvl6pPr>
      <a:lvl7pPr marL="1646106" algn="l" defTabSz="548702" rtl="0" eaLnBrk="1" latinLnBrk="0" hangingPunct="1">
        <a:defRPr sz="1080" kern="1200">
          <a:solidFill>
            <a:schemeClr val="tx1"/>
          </a:solidFill>
          <a:latin typeface="+mn-lt"/>
          <a:ea typeface="+mn-ea"/>
          <a:cs typeface="+mn-cs"/>
        </a:defRPr>
      </a:lvl7pPr>
      <a:lvl8pPr marL="1920457" algn="l" defTabSz="548702" rtl="0" eaLnBrk="1" latinLnBrk="0" hangingPunct="1">
        <a:defRPr sz="1080" kern="1200">
          <a:solidFill>
            <a:schemeClr val="tx1"/>
          </a:solidFill>
          <a:latin typeface="+mn-lt"/>
          <a:ea typeface="+mn-ea"/>
          <a:cs typeface="+mn-cs"/>
        </a:defRPr>
      </a:lvl8pPr>
      <a:lvl9pPr marL="2194808" algn="l" defTabSz="548702"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8.png"/><Relationship Id="rId5" Type="http://schemas.microsoft.com/office/2007/relationships/hdphoto" Target="../media/hdphoto2.wdp"/><Relationship Id="rId15" Type="http://schemas.openxmlformats.org/officeDocument/2006/relationships/hyperlink" Target="http://www.informationisbeautiful.net/visualizations/plane-truth-every-single-commercial-plane-crash-visualized/"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hyperlink" Target="https://github.com/fivethirtyeight/data/tree/master/airline-safetyhttps:/github.com/fivethirtyeight/data/tree/master/airline-safe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486813-0063-49DE-9578-2C0343C76F60}"/>
              </a:ext>
            </a:extLst>
          </p:cNvPr>
          <p:cNvSpPr/>
          <p:nvPr/>
        </p:nvSpPr>
        <p:spPr bwMode="auto">
          <a:xfrm>
            <a:off x="0" y="0"/>
            <a:ext cx="5486400" cy="269810"/>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90"/>
              </a:spcBef>
            </a:pPr>
            <a:r>
              <a:rPr lang="en-US" sz="1400" dirty="0">
                <a:solidFill>
                  <a:schemeClr val="bg1"/>
                </a:solidFill>
              </a:rPr>
              <a:t>Is Flying more fatal than driving</a:t>
            </a:r>
            <a:endParaRPr lang="en-US" sz="1400" dirty="0">
              <a:solidFill>
                <a:schemeClr val="bg1"/>
              </a:solidFill>
              <a:latin typeface="Arial"/>
              <a:cs typeface="Arial"/>
            </a:endParaRPr>
          </a:p>
        </p:txBody>
      </p:sp>
      <p:sp>
        <p:nvSpPr>
          <p:cNvPr id="4" name="TextBox 3">
            <a:extLst>
              <a:ext uri="{FF2B5EF4-FFF2-40B4-BE49-F238E27FC236}">
                <a16:creationId xmlns:a16="http://schemas.microsoft.com/office/drawing/2014/main" id="{9A6211AB-47DB-4850-A12E-64077EA8F3E7}"/>
              </a:ext>
            </a:extLst>
          </p:cNvPr>
          <p:cNvSpPr txBox="1"/>
          <p:nvPr/>
        </p:nvSpPr>
        <p:spPr>
          <a:xfrm>
            <a:off x="33584" y="-36832"/>
            <a:ext cx="926072" cy="341632"/>
          </a:xfrm>
          <a:prstGeom prst="rect">
            <a:avLst/>
          </a:prstGeom>
          <a:noFill/>
        </p:spPr>
        <p:txBody>
          <a:bodyPr wrap="square" rtlCol="0">
            <a:spAutoFit/>
          </a:bodyPr>
          <a:lstStyle/>
          <a:p>
            <a:r>
              <a:rPr lang="en-US" sz="810" dirty="0"/>
              <a:t>Arindam Samanta</a:t>
            </a:r>
          </a:p>
        </p:txBody>
      </p:sp>
      <p:sp>
        <p:nvSpPr>
          <p:cNvPr id="5" name="TextBox 4">
            <a:extLst>
              <a:ext uri="{FF2B5EF4-FFF2-40B4-BE49-F238E27FC236}">
                <a16:creationId xmlns:a16="http://schemas.microsoft.com/office/drawing/2014/main" id="{B7F98AD2-6D61-4796-A290-9A7B371FE64C}"/>
              </a:ext>
            </a:extLst>
          </p:cNvPr>
          <p:cNvSpPr txBox="1"/>
          <p:nvPr/>
        </p:nvSpPr>
        <p:spPr>
          <a:xfrm>
            <a:off x="4356450" y="-36832"/>
            <a:ext cx="926072" cy="341632"/>
          </a:xfrm>
          <a:prstGeom prst="rect">
            <a:avLst/>
          </a:prstGeom>
          <a:noFill/>
        </p:spPr>
        <p:txBody>
          <a:bodyPr wrap="square" rtlCol="0">
            <a:spAutoFit/>
          </a:bodyPr>
          <a:lstStyle/>
          <a:p>
            <a:r>
              <a:rPr lang="en-US" sz="540" dirty="0"/>
              <a:t>Bellevue University</a:t>
            </a:r>
          </a:p>
          <a:p>
            <a:r>
              <a:rPr lang="en-US" sz="540" dirty="0"/>
              <a:t>DSC640: Data Visualization</a:t>
            </a:r>
          </a:p>
        </p:txBody>
      </p:sp>
      <p:pic>
        <p:nvPicPr>
          <p:cNvPr id="6" name="Picture 5" descr="A large airplane flying in the sky&#10;&#10;Description automatically generated with medium confidence">
            <a:extLst>
              <a:ext uri="{FF2B5EF4-FFF2-40B4-BE49-F238E27FC236}">
                <a16:creationId xmlns:a16="http://schemas.microsoft.com/office/drawing/2014/main" id="{52ECCC97-09EA-4438-B051-7F45BC73B7AF}"/>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artisticGlowDiffused/>
                    </a14:imgEffect>
                  </a14:imgLayer>
                </a14:imgProps>
              </a:ext>
            </a:extLst>
          </a:blip>
          <a:stretch>
            <a:fillRect/>
          </a:stretch>
        </p:blipFill>
        <p:spPr>
          <a:xfrm>
            <a:off x="46606" y="2286000"/>
            <a:ext cx="5257800" cy="4038600"/>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CF82E5C6-2A87-4A41-AC6A-7B194DDAC2B4}"/>
              </a:ext>
            </a:extLst>
          </p:cNvPr>
          <p:cNvPicPr>
            <a:picLocks noChangeAspect="1"/>
          </p:cNvPicPr>
          <p:nvPr/>
        </p:nvPicPr>
        <p:blipFill>
          <a:blip r:embed="rId4">
            <a:alphaModFix amt="35000"/>
            <a:extLst>
              <a:ext uri="{BEBA8EAE-BF5A-486C-A8C5-ECC9F3942E4B}">
                <a14:imgProps xmlns:a14="http://schemas.microsoft.com/office/drawing/2010/main">
                  <a14:imgLayer r:embed="rId5">
                    <a14:imgEffect>
                      <a14:artisticFilmGrain/>
                    </a14:imgEffect>
                  </a14:imgLayer>
                </a14:imgProps>
              </a:ext>
            </a:extLst>
          </a:blip>
          <a:stretch>
            <a:fillRect/>
          </a:stretch>
        </p:blipFill>
        <p:spPr>
          <a:xfrm>
            <a:off x="85531" y="7696200"/>
            <a:ext cx="5354214" cy="3886201"/>
          </a:xfrm>
          <a:prstGeom prst="rect">
            <a:avLst/>
          </a:prstGeom>
        </p:spPr>
      </p:pic>
      <p:pic>
        <p:nvPicPr>
          <p:cNvPr id="8" name="Picture 7">
            <a:extLst>
              <a:ext uri="{FF2B5EF4-FFF2-40B4-BE49-F238E27FC236}">
                <a16:creationId xmlns:a16="http://schemas.microsoft.com/office/drawing/2014/main" id="{98194BB6-3FB6-4E68-AB42-119928A1DEBA}"/>
              </a:ext>
            </a:extLst>
          </p:cNvPr>
          <p:cNvPicPr>
            <a:picLocks noChangeAspect="1"/>
          </p:cNvPicPr>
          <p:nvPr/>
        </p:nvPicPr>
        <p:blipFill>
          <a:blip r:embed="rId6"/>
          <a:stretch>
            <a:fillRect/>
          </a:stretch>
        </p:blipFill>
        <p:spPr>
          <a:xfrm>
            <a:off x="304800" y="1447800"/>
            <a:ext cx="2133600" cy="1516234"/>
          </a:xfrm>
          <a:prstGeom prst="rect">
            <a:avLst/>
          </a:prstGeom>
          <a:solidFill>
            <a:schemeClr val="accent3">
              <a:lumMod val="20000"/>
              <a:lumOff val="80000"/>
            </a:schemeClr>
          </a:solidFill>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2E562639-E703-4B35-86F7-11C92B7C8F19}"/>
              </a:ext>
            </a:extLst>
          </p:cNvPr>
          <p:cNvPicPr>
            <a:picLocks noChangeAspect="1"/>
          </p:cNvPicPr>
          <p:nvPr/>
        </p:nvPicPr>
        <p:blipFill>
          <a:blip r:embed="rId7"/>
          <a:stretch>
            <a:fillRect/>
          </a:stretch>
        </p:blipFill>
        <p:spPr>
          <a:xfrm>
            <a:off x="326447" y="4002850"/>
            <a:ext cx="2349059" cy="1752600"/>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1C844A19-F19D-415D-B4DB-E2E5CD944AF6}"/>
              </a:ext>
            </a:extLst>
          </p:cNvPr>
          <p:cNvPicPr>
            <a:picLocks noChangeAspect="1"/>
          </p:cNvPicPr>
          <p:nvPr/>
        </p:nvPicPr>
        <p:blipFill>
          <a:blip r:embed="rId8"/>
          <a:stretch>
            <a:fillRect/>
          </a:stretch>
        </p:blipFill>
        <p:spPr>
          <a:xfrm>
            <a:off x="2970243" y="2435301"/>
            <a:ext cx="1883352" cy="1524000"/>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4592325C-EED2-4C40-BE8F-0F27DBE70F4B}"/>
              </a:ext>
            </a:extLst>
          </p:cNvPr>
          <p:cNvPicPr>
            <a:picLocks noChangeAspect="1"/>
          </p:cNvPicPr>
          <p:nvPr/>
        </p:nvPicPr>
        <p:blipFill>
          <a:blip r:embed="rId9"/>
          <a:stretch>
            <a:fillRect/>
          </a:stretch>
        </p:blipFill>
        <p:spPr>
          <a:xfrm>
            <a:off x="3268646" y="5220751"/>
            <a:ext cx="1967506" cy="1601490"/>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BB9EB1AA-A7FE-410F-A5A6-9B7CB83727A2}"/>
              </a:ext>
            </a:extLst>
          </p:cNvPr>
          <p:cNvPicPr>
            <a:picLocks noChangeAspect="1"/>
          </p:cNvPicPr>
          <p:nvPr/>
        </p:nvPicPr>
        <p:blipFill>
          <a:blip r:embed="rId10"/>
          <a:stretch>
            <a:fillRect/>
          </a:stretch>
        </p:blipFill>
        <p:spPr>
          <a:xfrm>
            <a:off x="1676400" y="7391631"/>
            <a:ext cx="2235625" cy="947606"/>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4056B653-416C-4D9C-AC4E-329EDC9F6321}"/>
              </a:ext>
            </a:extLst>
          </p:cNvPr>
          <p:cNvPicPr>
            <a:picLocks noChangeAspect="1"/>
          </p:cNvPicPr>
          <p:nvPr/>
        </p:nvPicPr>
        <p:blipFill>
          <a:blip r:embed="rId11"/>
          <a:stretch>
            <a:fillRect/>
          </a:stretch>
        </p:blipFill>
        <p:spPr>
          <a:xfrm>
            <a:off x="3041786" y="10083280"/>
            <a:ext cx="2216014" cy="1270520"/>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descr="Chart, bar chart&#10;&#10;Description automatically generated">
            <a:extLst>
              <a:ext uri="{FF2B5EF4-FFF2-40B4-BE49-F238E27FC236}">
                <a16:creationId xmlns:a16="http://schemas.microsoft.com/office/drawing/2014/main" id="{F0E407FC-FE62-46B9-9BA9-03A94069CB06}"/>
              </a:ext>
            </a:extLst>
          </p:cNvPr>
          <p:cNvPicPr>
            <a:picLocks noChangeAspect="1"/>
          </p:cNvPicPr>
          <p:nvPr/>
        </p:nvPicPr>
        <p:blipFill>
          <a:blip r:embed="rId12"/>
          <a:stretch>
            <a:fillRect/>
          </a:stretch>
        </p:blipFill>
        <p:spPr>
          <a:xfrm>
            <a:off x="304800" y="10058400"/>
            <a:ext cx="2370706" cy="1307613"/>
          </a:xfrm>
          <a:prstGeom prst="rect">
            <a:avLst/>
          </a:prstGeom>
          <a:ln w="88900" cap="sq" cmpd="thickThin">
            <a:solidFill>
              <a:srgbClr val="000000"/>
            </a:solidFill>
            <a:prstDash val="solid"/>
            <a:miter lim="800000"/>
          </a:ln>
          <a:effectLst>
            <a:innerShdw blurRad="76200">
              <a:srgbClr val="000000"/>
            </a:innerShdw>
          </a:effectLst>
        </p:spPr>
      </p:pic>
      <p:pic>
        <p:nvPicPr>
          <p:cNvPr id="17" name="Picture 16" descr="Chart, line chart&#10;&#10;Description automatically generated">
            <a:extLst>
              <a:ext uri="{FF2B5EF4-FFF2-40B4-BE49-F238E27FC236}">
                <a16:creationId xmlns:a16="http://schemas.microsoft.com/office/drawing/2014/main" id="{8C178C76-73B8-4301-8F39-BA5EFB5A2B28}"/>
              </a:ext>
            </a:extLst>
          </p:cNvPr>
          <p:cNvPicPr>
            <a:picLocks noChangeAspect="1"/>
          </p:cNvPicPr>
          <p:nvPr/>
        </p:nvPicPr>
        <p:blipFill>
          <a:blip r:embed="rId13"/>
          <a:stretch>
            <a:fillRect/>
          </a:stretch>
        </p:blipFill>
        <p:spPr>
          <a:xfrm>
            <a:off x="1668446" y="8711680"/>
            <a:ext cx="2217754" cy="1054359"/>
          </a:xfrm>
          <a:prstGeom prst="rect">
            <a:avLst/>
          </a:prstGeom>
          <a:ln w="88900" cap="sq" cmpd="thickThin">
            <a:solidFill>
              <a:srgbClr val="000000"/>
            </a:solidFill>
            <a:prstDash val="solid"/>
            <a:miter lim="800000"/>
          </a:ln>
          <a:effectLst>
            <a:innerShdw blurRad="76200">
              <a:srgbClr val="000000"/>
            </a:innerShdw>
          </a:effectLst>
        </p:spPr>
      </p:pic>
      <p:sp>
        <p:nvSpPr>
          <p:cNvPr id="20" name="TextBox 19">
            <a:extLst>
              <a:ext uri="{FF2B5EF4-FFF2-40B4-BE49-F238E27FC236}">
                <a16:creationId xmlns:a16="http://schemas.microsoft.com/office/drawing/2014/main" id="{6EE635C4-E5E1-4320-AA3D-F61EDCF3CA8C}"/>
              </a:ext>
            </a:extLst>
          </p:cNvPr>
          <p:cNvSpPr txBox="1"/>
          <p:nvPr/>
        </p:nvSpPr>
        <p:spPr>
          <a:xfrm>
            <a:off x="85530" y="11963400"/>
            <a:ext cx="5354213" cy="784830"/>
          </a:xfrm>
          <a:prstGeom prst="rect">
            <a:avLst/>
          </a:prstGeom>
          <a:noFill/>
        </p:spPr>
        <p:txBody>
          <a:bodyPr wrap="square">
            <a:spAutoFit/>
          </a:bodyPr>
          <a:lstStyle/>
          <a:p>
            <a:r>
              <a:rPr lang="en-US" sz="900" dirty="0">
                <a:latin typeface="+mj-lt"/>
              </a:rPr>
              <a:t>https://commetric.com/wp-content/uploads/2019/04/Boeing-Ethiopian-Crash-795x500.jpg</a:t>
            </a:r>
            <a:endParaRPr lang="en-US" sz="900" dirty="0">
              <a:effectLst/>
              <a:latin typeface="+mj-lt"/>
              <a:ea typeface="Cambria" panose="02040503050406030204" pitchFamily="18" charset="0"/>
              <a:cs typeface="Times New Roman" panose="02020603050405020304" pitchFamily="18" charset="0"/>
            </a:endParaRPr>
          </a:p>
          <a:p>
            <a:r>
              <a:rPr lang="en-US" sz="900" dirty="0">
                <a:effectLst/>
                <a:latin typeface="+mj-lt"/>
                <a:ea typeface="Cambria" panose="02040503050406030204" pitchFamily="18" charset="0"/>
                <a:cs typeface="Times New Roman" panose="02020603050405020304" pitchFamily="18" charset="0"/>
                <a:hlinkClick r:id="rId14"/>
              </a:rPr>
              <a:t>https://github.com/fivethirtyeight/data/tree/master/airline-safetyhttps://github.com/fivethirtyeight/data/tree/master/airline-safety</a:t>
            </a:r>
            <a:endParaRPr lang="en-US" sz="900" dirty="0">
              <a:effectLst/>
              <a:latin typeface="+mj-lt"/>
              <a:ea typeface="Cambria" panose="02040503050406030204" pitchFamily="18" charset="0"/>
              <a:cs typeface="Times New Roman" panose="02020603050405020304" pitchFamily="18" charset="0"/>
            </a:endParaRPr>
          </a:p>
          <a:p>
            <a:r>
              <a:rPr lang="en-US" sz="900" u="sng" dirty="0">
                <a:solidFill>
                  <a:srgbClr val="835D00"/>
                </a:solidFill>
                <a:effectLst/>
                <a:latin typeface="+mj-lt"/>
                <a:ea typeface="Constantia" panose="02030602050306030303" pitchFamily="18" charset="0"/>
                <a:cs typeface="Times New Roman" panose="02020603050405020304" pitchFamily="18" charset="0"/>
                <a:hlinkClick r:id="rId15"/>
              </a:rPr>
              <a:t>http://www.informationisbeautiful.net/visualizations/plane-truth-every-single-commercial-plane-crash-visualized/</a:t>
            </a:r>
            <a:endParaRPr lang="en-US" sz="900" dirty="0">
              <a:latin typeface="+mj-lt"/>
              <a:ea typeface="Cambria" panose="02040503050406030204" pitchFamily="18" charset="0"/>
            </a:endParaRPr>
          </a:p>
        </p:txBody>
      </p:sp>
      <p:sp>
        <p:nvSpPr>
          <p:cNvPr id="21" name="TextBox 20">
            <a:extLst>
              <a:ext uri="{FF2B5EF4-FFF2-40B4-BE49-F238E27FC236}">
                <a16:creationId xmlns:a16="http://schemas.microsoft.com/office/drawing/2014/main" id="{809B486B-7DB4-4DE3-9FFF-F40B7E81F536}"/>
              </a:ext>
            </a:extLst>
          </p:cNvPr>
          <p:cNvSpPr txBox="1"/>
          <p:nvPr/>
        </p:nvSpPr>
        <p:spPr>
          <a:xfrm>
            <a:off x="76200" y="11734800"/>
            <a:ext cx="1925214" cy="246221"/>
          </a:xfrm>
          <a:prstGeom prst="rect">
            <a:avLst/>
          </a:prstGeom>
          <a:noFill/>
        </p:spPr>
        <p:txBody>
          <a:bodyPr wrap="square" rtlCol="0">
            <a:spAutoFit/>
          </a:bodyPr>
          <a:lstStyle/>
          <a:p>
            <a:r>
              <a:rPr lang="en-US" sz="1000" dirty="0">
                <a:latin typeface="+mj-lt"/>
              </a:rPr>
              <a:t>References</a:t>
            </a:r>
          </a:p>
        </p:txBody>
      </p:sp>
      <p:sp>
        <p:nvSpPr>
          <p:cNvPr id="22" name="TextBox 21">
            <a:extLst>
              <a:ext uri="{FF2B5EF4-FFF2-40B4-BE49-F238E27FC236}">
                <a16:creationId xmlns:a16="http://schemas.microsoft.com/office/drawing/2014/main" id="{93A89971-EC9E-4CC6-B846-C71FC0957DB8}"/>
              </a:ext>
            </a:extLst>
          </p:cNvPr>
          <p:cNvSpPr txBox="1"/>
          <p:nvPr/>
        </p:nvSpPr>
        <p:spPr>
          <a:xfrm>
            <a:off x="132186" y="334750"/>
            <a:ext cx="5150336" cy="954107"/>
          </a:xfrm>
          <a:prstGeom prst="rect">
            <a:avLst/>
          </a:prstGeom>
          <a:noFill/>
        </p:spPr>
        <p:txBody>
          <a:bodyPr wrap="square" rtlCol="0">
            <a:spAutoFit/>
          </a:bodyPr>
          <a:lstStyle/>
          <a:p>
            <a:r>
              <a:rPr lang="en-US" sz="900" dirty="0"/>
              <a:t>Despite the recent tragic loss activity, </a:t>
            </a:r>
            <a:r>
              <a:rPr lang="en-US" sz="1100" b="1" u="sng" dirty="0">
                <a:highlight>
                  <a:srgbClr val="FFFF00"/>
                </a:highlight>
              </a:rPr>
              <a:t>flying is often said to be the safest form of transport</a:t>
            </a:r>
            <a:r>
              <a:rPr lang="en-US" sz="900" dirty="0"/>
              <a:t>, and this is at least true in terms of fatalities per distance travelled. According to the Civil Aviation Authority, </a:t>
            </a:r>
            <a:r>
              <a:rPr lang="en-US" sz="900" b="1" dirty="0"/>
              <a:t>the fatality rate per billion </a:t>
            </a:r>
            <a:r>
              <a:rPr lang="en-US" sz="900" b="1" dirty="0" err="1"/>
              <a:t>kilometres</a:t>
            </a:r>
            <a:r>
              <a:rPr lang="en-US" sz="900" b="1" dirty="0"/>
              <a:t> travelled by plane is 0.003 compared to 0.27 by rail and 2.57 by car</a:t>
            </a:r>
            <a:r>
              <a:rPr lang="en-US" sz="900" dirty="0"/>
              <a:t>. In absolute numbers, driving is more dangerous, with more than 5 million accidents compared to 20 accidents in flying. A more direct comparison per 100 million miles pits driving's 1.27 fatalities and 80 injuries against flying's lack of deaths and almost no injuries, which again shows air travel to be safer.</a:t>
            </a:r>
          </a:p>
        </p:txBody>
      </p:sp>
      <p:sp>
        <p:nvSpPr>
          <p:cNvPr id="24" name="Oval 23">
            <a:extLst>
              <a:ext uri="{FF2B5EF4-FFF2-40B4-BE49-F238E27FC236}">
                <a16:creationId xmlns:a16="http://schemas.microsoft.com/office/drawing/2014/main" id="{A49C1F12-672A-489D-B760-C67A85AE4504}"/>
              </a:ext>
            </a:extLst>
          </p:cNvPr>
          <p:cNvSpPr/>
          <p:nvPr/>
        </p:nvSpPr>
        <p:spPr>
          <a:xfrm>
            <a:off x="2675506" y="1371600"/>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Airlines fatality is much lower compared to the incidents</a:t>
            </a:r>
          </a:p>
        </p:txBody>
      </p:sp>
      <p:sp>
        <p:nvSpPr>
          <p:cNvPr id="25" name="Oval 24">
            <a:extLst>
              <a:ext uri="{FF2B5EF4-FFF2-40B4-BE49-F238E27FC236}">
                <a16:creationId xmlns:a16="http://schemas.microsoft.com/office/drawing/2014/main" id="{DA75B0D7-6CD8-428F-87D7-4CE4BBD34AC3}"/>
              </a:ext>
            </a:extLst>
          </p:cNvPr>
          <p:cNvSpPr/>
          <p:nvPr/>
        </p:nvSpPr>
        <p:spPr>
          <a:xfrm>
            <a:off x="429924" y="3065121"/>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Handful of Airlines share of fatality in the incidents</a:t>
            </a:r>
          </a:p>
        </p:txBody>
      </p:sp>
      <p:sp>
        <p:nvSpPr>
          <p:cNvPr id="26" name="Oval 25">
            <a:extLst>
              <a:ext uri="{FF2B5EF4-FFF2-40B4-BE49-F238E27FC236}">
                <a16:creationId xmlns:a16="http://schemas.microsoft.com/office/drawing/2014/main" id="{3696A1B7-EB4B-4DB7-B78A-B3D7DB01C0FA}"/>
              </a:ext>
            </a:extLst>
          </p:cNvPr>
          <p:cNvSpPr/>
          <p:nvPr/>
        </p:nvSpPr>
        <p:spPr>
          <a:xfrm>
            <a:off x="2970712" y="4136855"/>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Airlines fatality reducing with improving of technology</a:t>
            </a:r>
          </a:p>
        </p:txBody>
      </p:sp>
      <p:sp>
        <p:nvSpPr>
          <p:cNvPr id="27" name="Oval 26">
            <a:extLst>
              <a:ext uri="{FF2B5EF4-FFF2-40B4-BE49-F238E27FC236}">
                <a16:creationId xmlns:a16="http://schemas.microsoft.com/office/drawing/2014/main" id="{CD70E3E5-18A0-4ADC-9A38-DE7247871C20}"/>
              </a:ext>
            </a:extLst>
          </p:cNvPr>
          <p:cNvSpPr/>
          <p:nvPr/>
        </p:nvSpPr>
        <p:spPr>
          <a:xfrm>
            <a:off x="1147542" y="5973937"/>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Fatal Incidents are much lower compared to Incidents</a:t>
            </a:r>
          </a:p>
        </p:txBody>
      </p:sp>
      <p:sp>
        <p:nvSpPr>
          <p:cNvPr id="28" name="TextBox 27">
            <a:extLst>
              <a:ext uri="{FF2B5EF4-FFF2-40B4-BE49-F238E27FC236}">
                <a16:creationId xmlns:a16="http://schemas.microsoft.com/office/drawing/2014/main" id="{5AD22DA7-3F2C-4050-BBB7-03C643CC1261}"/>
              </a:ext>
            </a:extLst>
          </p:cNvPr>
          <p:cNvSpPr txBox="1"/>
          <p:nvPr/>
        </p:nvSpPr>
        <p:spPr>
          <a:xfrm>
            <a:off x="1744645" y="6915090"/>
            <a:ext cx="1865580" cy="400110"/>
          </a:xfrm>
          <a:prstGeom prst="rect">
            <a:avLst/>
          </a:prstGeom>
          <a:noFill/>
          <a:ln w="28575">
            <a:solidFill>
              <a:schemeClr val="accent1">
                <a:lumMod val="50000"/>
                <a:lumOff val="50000"/>
              </a:schemeClr>
            </a:solidFill>
          </a:ln>
        </p:spPr>
        <p:txBody>
          <a:bodyPr wrap="square" rtlCol="0">
            <a:spAutoFit/>
          </a:bodyPr>
          <a:lstStyle/>
          <a:p>
            <a:r>
              <a:rPr lang="en-US" sz="1000" dirty="0">
                <a:latin typeface="Cambria" panose="02040503050406030204" pitchFamily="18" charset="0"/>
                <a:ea typeface="Cambria" panose="02040503050406030204" pitchFamily="18" charset="0"/>
              </a:rPr>
              <a:t>Airlines fatality coming down over time</a:t>
            </a:r>
          </a:p>
        </p:txBody>
      </p:sp>
      <p:sp>
        <p:nvSpPr>
          <p:cNvPr id="29" name="Rectangle 28">
            <a:extLst>
              <a:ext uri="{FF2B5EF4-FFF2-40B4-BE49-F238E27FC236}">
                <a16:creationId xmlns:a16="http://schemas.microsoft.com/office/drawing/2014/main" id="{EFD436CF-6639-48F0-BAA3-D84513EEA648}"/>
              </a:ext>
            </a:extLst>
          </p:cNvPr>
          <p:cNvSpPr/>
          <p:nvPr/>
        </p:nvSpPr>
        <p:spPr>
          <a:xfrm>
            <a:off x="1766292" y="6891312"/>
            <a:ext cx="1891308" cy="400110"/>
          </a:xfrm>
          <a:prstGeom prst="rect">
            <a:avLst/>
          </a:prstGeom>
          <a:solidFill>
            <a:srgbClr val="FFDA7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6DBB687-0325-4255-B281-CDBB77877441}"/>
              </a:ext>
            </a:extLst>
          </p:cNvPr>
          <p:cNvSpPr/>
          <p:nvPr/>
        </p:nvSpPr>
        <p:spPr>
          <a:xfrm>
            <a:off x="4191000" y="8839200"/>
            <a:ext cx="1045152" cy="86308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b="1" dirty="0">
                <a:solidFill>
                  <a:schemeClr val="tx2">
                    <a:lumMod val="40000"/>
                    <a:lumOff val="60000"/>
                  </a:schemeClr>
                </a:solidFill>
                <a:latin typeface="Cambria" panose="02040503050406030204" pitchFamily="18" charset="0"/>
                <a:ea typeface="Cambria" panose="02040503050406030204" pitchFamily="18" charset="0"/>
              </a:rPr>
              <a:t>Upward trend of vehicular accidents</a:t>
            </a:r>
          </a:p>
        </p:txBody>
      </p:sp>
      <p:sp>
        <p:nvSpPr>
          <p:cNvPr id="31" name="Oval 30">
            <a:extLst>
              <a:ext uri="{FF2B5EF4-FFF2-40B4-BE49-F238E27FC236}">
                <a16:creationId xmlns:a16="http://schemas.microsoft.com/office/drawing/2014/main" id="{B569379F-00A4-4165-83B8-21EE362ECA27}"/>
              </a:ext>
            </a:extLst>
          </p:cNvPr>
          <p:cNvSpPr/>
          <p:nvPr/>
        </p:nvSpPr>
        <p:spPr>
          <a:xfrm>
            <a:off x="76200" y="8153400"/>
            <a:ext cx="1396322" cy="154888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t>odds of dying in a motor vehicle accident is 1 in 98 </a:t>
            </a:r>
            <a:endParaRPr lang="en-US" sz="1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414340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308</TotalTime>
  <Words>244</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Office Theme</vt:lpstr>
      <vt:lpstr>PowerPoint Presentation</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1</dc:title>
  <dc:subject/>
  <dc:creator>Arindam Samanta</dc:creator>
  <cp:keywords/>
  <dc:description/>
  <cp:lastModifiedBy>Arindam Samanta</cp:lastModifiedBy>
  <cp:revision>15</cp:revision>
  <dcterms:created xsi:type="dcterms:W3CDTF">2021-11-03T02:02:41Z</dcterms:created>
  <dcterms:modified xsi:type="dcterms:W3CDTF">2021-11-06T05:14:11Z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