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529" r:id="rId5"/>
  </p:sldIdLst>
  <p:sldSz cx="5486400" cy="128016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2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A656"/>
    <a:srgbClr val="FF733C"/>
    <a:srgbClr val="E18300"/>
    <a:srgbClr val="FFDA70"/>
    <a:srgbClr val="FFC800"/>
    <a:srgbClr val="FFAA00"/>
    <a:srgbClr val="0A7832"/>
    <a:srgbClr val="0A7828"/>
    <a:srgbClr val="0A7228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>
      <p:cViewPr>
        <p:scale>
          <a:sx n="103" d="100"/>
          <a:sy n="103" d="100"/>
        </p:scale>
        <p:origin x="3102" y="96"/>
      </p:cViewPr>
      <p:guideLst>
        <p:guide orient="horz" pos="4062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CCF8C4-AE8F-43DE-9602-D1B2A7B6E4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A1263-B86C-4FD3-A66B-54EAA711AE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426BD-E17F-4764-AD4B-233F514BBAC8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A9750-17D9-4C3D-AA6D-43C607E379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8F409-AD41-42D9-AB40-8EEFFE5136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DAF53-FBBA-4F17-B20E-53978F21E7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16200" y="609600"/>
            <a:ext cx="1470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3556000"/>
            <a:ext cx="4663440" cy="3881965"/>
          </a:xfrm>
        </p:spPr>
        <p:txBody>
          <a:bodyPr>
            <a:noAutofit/>
          </a:bodyPr>
          <a:lstStyle>
            <a:lvl1pPr>
              <a:defRPr sz="3241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875" y="7538720"/>
            <a:ext cx="4664653" cy="1422400"/>
          </a:xfrm>
        </p:spPr>
        <p:txBody>
          <a:bodyPr/>
          <a:lstStyle>
            <a:lvl1pPr marL="0" indent="0" algn="ctr">
              <a:buNone/>
              <a:defRPr>
                <a:solidFill>
                  <a:srgbClr val="70A0D7"/>
                </a:solidFill>
              </a:defRPr>
            </a:lvl1pPr>
            <a:lvl2pPr marL="27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48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23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97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71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46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20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94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640" y="512666"/>
            <a:ext cx="1234440" cy="109228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" y="512666"/>
            <a:ext cx="3611880" cy="109228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8226220"/>
            <a:ext cx="4663440" cy="2542540"/>
          </a:xfrm>
        </p:spPr>
        <p:txBody>
          <a:bodyPr anchor="t"/>
          <a:lstStyle>
            <a:lvl1pPr algn="l">
              <a:defRPr sz="238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5425869"/>
            <a:ext cx="4663440" cy="2800349"/>
          </a:xfrm>
        </p:spPr>
        <p:txBody>
          <a:bodyPr anchor="b"/>
          <a:lstStyle>
            <a:lvl1pPr marL="0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1pPr>
            <a:lvl2pPr marL="274351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2pPr>
            <a:lvl3pPr marL="54870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823053" indent="0">
              <a:buNone/>
              <a:defRPr sz="855">
                <a:solidFill>
                  <a:schemeClr val="tx1">
                    <a:tint val="75000"/>
                  </a:schemeClr>
                </a:solidFill>
              </a:defRPr>
            </a:lvl4pPr>
            <a:lvl5pPr marL="1097404" indent="0">
              <a:buNone/>
              <a:defRPr sz="855">
                <a:solidFill>
                  <a:schemeClr val="tx1">
                    <a:tint val="75000"/>
                  </a:schemeClr>
                </a:solidFill>
              </a:defRPr>
            </a:lvl5pPr>
            <a:lvl6pPr marL="1371755" indent="0">
              <a:buNone/>
              <a:defRPr sz="855">
                <a:solidFill>
                  <a:schemeClr val="tx1">
                    <a:tint val="75000"/>
                  </a:schemeClr>
                </a:solidFill>
              </a:defRPr>
            </a:lvl6pPr>
            <a:lvl7pPr marL="1646106" indent="0">
              <a:buNone/>
              <a:defRPr sz="855">
                <a:solidFill>
                  <a:schemeClr val="tx1">
                    <a:tint val="75000"/>
                  </a:schemeClr>
                </a:solidFill>
              </a:defRPr>
            </a:lvl7pPr>
            <a:lvl8pPr marL="1920457" indent="0">
              <a:buNone/>
              <a:defRPr sz="855">
                <a:solidFill>
                  <a:schemeClr val="tx1">
                    <a:tint val="75000"/>
                  </a:schemeClr>
                </a:solidFill>
              </a:defRPr>
            </a:lvl8pPr>
            <a:lvl9pPr marL="2194808" indent="0">
              <a:buNone/>
              <a:defRPr sz="8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2987049"/>
            <a:ext cx="2423160" cy="8448464"/>
          </a:xfrm>
        </p:spPr>
        <p:txBody>
          <a:bodyPr/>
          <a:lstStyle>
            <a:lvl1pPr>
              <a:defRPr sz="1666"/>
            </a:lvl1pPr>
            <a:lvl2pPr>
              <a:defRPr sz="1441"/>
            </a:lvl2pPr>
            <a:lvl3pPr>
              <a:defRPr sz="1216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8920" y="2987049"/>
            <a:ext cx="2423160" cy="8448464"/>
          </a:xfrm>
        </p:spPr>
        <p:txBody>
          <a:bodyPr/>
          <a:lstStyle>
            <a:lvl1pPr>
              <a:defRPr sz="1666"/>
            </a:lvl1pPr>
            <a:lvl2pPr>
              <a:defRPr sz="1441"/>
            </a:lvl2pPr>
            <a:lvl3pPr>
              <a:defRPr sz="1216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2865551"/>
            <a:ext cx="2424113" cy="1194224"/>
          </a:xfrm>
        </p:spPr>
        <p:txBody>
          <a:bodyPr anchor="b"/>
          <a:lstStyle>
            <a:lvl1pPr marL="0" indent="0">
              <a:buNone/>
              <a:defRPr sz="1441" b="1"/>
            </a:lvl1pPr>
            <a:lvl2pPr marL="274351" indent="0">
              <a:buNone/>
              <a:defRPr sz="1216" b="1"/>
            </a:lvl2pPr>
            <a:lvl3pPr marL="548702" indent="0">
              <a:buNone/>
              <a:defRPr sz="1080" b="1"/>
            </a:lvl3pPr>
            <a:lvl4pPr marL="823053" indent="0">
              <a:buNone/>
              <a:defRPr sz="945" b="1"/>
            </a:lvl4pPr>
            <a:lvl5pPr marL="1097404" indent="0">
              <a:buNone/>
              <a:defRPr sz="945" b="1"/>
            </a:lvl5pPr>
            <a:lvl6pPr marL="1371755" indent="0">
              <a:buNone/>
              <a:defRPr sz="945" b="1"/>
            </a:lvl6pPr>
            <a:lvl7pPr marL="1646106" indent="0">
              <a:buNone/>
              <a:defRPr sz="945" b="1"/>
            </a:lvl7pPr>
            <a:lvl8pPr marL="1920457" indent="0">
              <a:buNone/>
              <a:defRPr sz="945" b="1"/>
            </a:lvl8pPr>
            <a:lvl9pPr marL="2194808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4059766"/>
            <a:ext cx="2424113" cy="7375738"/>
          </a:xfrm>
        </p:spPr>
        <p:txBody>
          <a:bodyPr/>
          <a:lstStyle>
            <a:lvl1pPr>
              <a:defRPr sz="1441"/>
            </a:lvl1pPr>
            <a:lvl2pPr>
              <a:defRPr sz="1216"/>
            </a:lvl2pPr>
            <a:lvl3pPr>
              <a:defRPr sz="1080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6" y="2865551"/>
            <a:ext cx="2425065" cy="1194224"/>
          </a:xfrm>
        </p:spPr>
        <p:txBody>
          <a:bodyPr anchor="b"/>
          <a:lstStyle>
            <a:lvl1pPr marL="0" indent="0">
              <a:buNone/>
              <a:defRPr sz="1441" b="1"/>
            </a:lvl1pPr>
            <a:lvl2pPr marL="274351" indent="0">
              <a:buNone/>
              <a:defRPr sz="1216" b="1"/>
            </a:lvl2pPr>
            <a:lvl3pPr marL="548702" indent="0">
              <a:buNone/>
              <a:defRPr sz="1080" b="1"/>
            </a:lvl3pPr>
            <a:lvl4pPr marL="823053" indent="0">
              <a:buNone/>
              <a:defRPr sz="945" b="1"/>
            </a:lvl4pPr>
            <a:lvl5pPr marL="1097404" indent="0">
              <a:buNone/>
              <a:defRPr sz="945" b="1"/>
            </a:lvl5pPr>
            <a:lvl6pPr marL="1371755" indent="0">
              <a:buNone/>
              <a:defRPr sz="945" b="1"/>
            </a:lvl6pPr>
            <a:lvl7pPr marL="1646106" indent="0">
              <a:buNone/>
              <a:defRPr sz="945" b="1"/>
            </a:lvl7pPr>
            <a:lvl8pPr marL="1920457" indent="0">
              <a:buNone/>
              <a:defRPr sz="945" b="1"/>
            </a:lvl8pPr>
            <a:lvl9pPr marL="2194808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6" y="4059766"/>
            <a:ext cx="2425065" cy="7375738"/>
          </a:xfrm>
        </p:spPr>
        <p:txBody>
          <a:bodyPr/>
          <a:lstStyle>
            <a:lvl1pPr>
              <a:defRPr sz="1441"/>
            </a:lvl1pPr>
            <a:lvl2pPr>
              <a:defRPr sz="1216"/>
            </a:lvl2pPr>
            <a:lvl3pPr>
              <a:defRPr sz="1080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1" y="509698"/>
            <a:ext cx="1804988" cy="2169162"/>
          </a:xfrm>
        </p:spPr>
        <p:txBody>
          <a:bodyPr anchor="b"/>
          <a:lstStyle>
            <a:lvl1pPr algn="l">
              <a:defRPr sz="121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509704"/>
            <a:ext cx="3067050" cy="10925811"/>
          </a:xfrm>
        </p:spPr>
        <p:txBody>
          <a:bodyPr/>
          <a:lstStyle>
            <a:lvl1pPr>
              <a:defRPr sz="1935"/>
            </a:lvl1pPr>
            <a:lvl2pPr>
              <a:defRPr sz="1666"/>
            </a:lvl2pPr>
            <a:lvl3pPr>
              <a:defRPr sz="1441"/>
            </a:lvl3pPr>
            <a:lvl4pPr>
              <a:defRPr sz="1216"/>
            </a:lvl4pPr>
            <a:lvl5pPr>
              <a:defRPr sz="1216"/>
            </a:lvl5pPr>
            <a:lvl6pPr>
              <a:defRPr sz="1216"/>
            </a:lvl6pPr>
            <a:lvl7pPr>
              <a:defRPr sz="1216"/>
            </a:lvl7pPr>
            <a:lvl8pPr>
              <a:defRPr sz="1216"/>
            </a:lvl8pPr>
            <a:lvl9pPr>
              <a:defRPr sz="12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1" y="2678862"/>
            <a:ext cx="1804988" cy="8756651"/>
          </a:xfrm>
        </p:spPr>
        <p:txBody>
          <a:bodyPr/>
          <a:lstStyle>
            <a:lvl1pPr marL="0" indent="0">
              <a:buNone/>
              <a:defRPr sz="855"/>
            </a:lvl1pPr>
            <a:lvl2pPr marL="274351" indent="0">
              <a:buNone/>
              <a:defRPr sz="720"/>
            </a:lvl2pPr>
            <a:lvl3pPr marL="548702" indent="0">
              <a:buNone/>
              <a:defRPr sz="585"/>
            </a:lvl3pPr>
            <a:lvl4pPr marL="823053" indent="0">
              <a:buNone/>
              <a:defRPr sz="540"/>
            </a:lvl4pPr>
            <a:lvl5pPr marL="1097404" indent="0">
              <a:buNone/>
              <a:defRPr sz="540"/>
            </a:lvl5pPr>
            <a:lvl6pPr marL="1371755" indent="0">
              <a:buNone/>
              <a:defRPr sz="540"/>
            </a:lvl6pPr>
            <a:lvl7pPr marL="1646106" indent="0">
              <a:buNone/>
              <a:defRPr sz="540"/>
            </a:lvl7pPr>
            <a:lvl8pPr marL="1920457" indent="0">
              <a:buNone/>
              <a:defRPr sz="540"/>
            </a:lvl8pPr>
            <a:lvl9pPr marL="2194808" indent="0">
              <a:buNone/>
              <a:defRPr sz="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8961125"/>
            <a:ext cx="3291840" cy="1057913"/>
          </a:xfrm>
        </p:spPr>
        <p:txBody>
          <a:bodyPr anchor="b"/>
          <a:lstStyle>
            <a:lvl1pPr algn="l">
              <a:defRPr sz="121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1143847"/>
            <a:ext cx="3291840" cy="7680960"/>
          </a:xfrm>
        </p:spPr>
        <p:txBody>
          <a:bodyPr/>
          <a:lstStyle>
            <a:lvl1pPr marL="0" indent="0">
              <a:buNone/>
              <a:defRPr sz="1935"/>
            </a:lvl1pPr>
            <a:lvl2pPr marL="274351" indent="0">
              <a:buNone/>
              <a:defRPr sz="1666"/>
            </a:lvl2pPr>
            <a:lvl3pPr marL="548702" indent="0">
              <a:buNone/>
              <a:defRPr sz="1441"/>
            </a:lvl3pPr>
            <a:lvl4pPr marL="823053" indent="0">
              <a:buNone/>
              <a:defRPr sz="1216"/>
            </a:lvl4pPr>
            <a:lvl5pPr marL="1097404" indent="0">
              <a:buNone/>
              <a:defRPr sz="1216"/>
            </a:lvl5pPr>
            <a:lvl6pPr marL="1371755" indent="0">
              <a:buNone/>
              <a:defRPr sz="1216"/>
            </a:lvl6pPr>
            <a:lvl7pPr marL="1646106" indent="0">
              <a:buNone/>
              <a:defRPr sz="1216"/>
            </a:lvl7pPr>
            <a:lvl8pPr marL="1920457" indent="0">
              <a:buNone/>
              <a:defRPr sz="1216"/>
            </a:lvl8pPr>
            <a:lvl9pPr marL="2194808" indent="0">
              <a:buNone/>
              <a:defRPr sz="121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10019037"/>
            <a:ext cx="3291840" cy="1502411"/>
          </a:xfrm>
        </p:spPr>
        <p:txBody>
          <a:bodyPr/>
          <a:lstStyle>
            <a:lvl1pPr marL="0" indent="0">
              <a:buNone/>
              <a:defRPr sz="855"/>
            </a:lvl1pPr>
            <a:lvl2pPr marL="274351" indent="0">
              <a:buNone/>
              <a:defRPr sz="720"/>
            </a:lvl2pPr>
            <a:lvl3pPr marL="548702" indent="0">
              <a:buNone/>
              <a:defRPr sz="585"/>
            </a:lvl3pPr>
            <a:lvl4pPr marL="823053" indent="0">
              <a:buNone/>
              <a:defRPr sz="540"/>
            </a:lvl4pPr>
            <a:lvl5pPr marL="1097404" indent="0">
              <a:buNone/>
              <a:defRPr sz="540"/>
            </a:lvl5pPr>
            <a:lvl6pPr marL="1371755" indent="0">
              <a:buNone/>
              <a:defRPr sz="540"/>
            </a:lvl6pPr>
            <a:lvl7pPr marL="1646106" indent="0">
              <a:buNone/>
              <a:defRPr sz="540"/>
            </a:lvl7pPr>
            <a:lvl8pPr marL="1920457" indent="0">
              <a:buNone/>
              <a:defRPr sz="540"/>
            </a:lvl8pPr>
            <a:lvl9pPr marL="2194808" indent="0">
              <a:buNone/>
              <a:defRPr sz="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426724"/>
            <a:ext cx="4937760" cy="17631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2702560"/>
            <a:ext cx="4937760" cy="867664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3350" y="11693318"/>
            <a:ext cx="1280160" cy="681567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48702" rtl="0" eaLnBrk="1" latinLnBrk="0" hangingPunct="1">
        <a:lnSpc>
          <a:spcPct val="85000"/>
        </a:lnSpc>
        <a:spcBef>
          <a:spcPts val="0"/>
        </a:spcBef>
        <a:spcAft>
          <a:spcPts val="270"/>
        </a:spcAft>
        <a:buNone/>
        <a:defRPr sz="2431" kern="1200">
          <a:solidFill>
            <a:srgbClr val="0C4B92"/>
          </a:solidFill>
          <a:latin typeface="Arial"/>
          <a:ea typeface="+mj-ea"/>
          <a:cs typeface="Arial"/>
        </a:defRPr>
      </a:lvl1pPr>
    </p:titleStyle>
    <p:bodyStyle>
      <a:lvl1pPr marL="205763" indent="-205763" algn="l" defTabSz="548702" rtl="0" eaLnBrk="1" latinLnBrk="0" hangingPunct="1">
        <a:lnSpc>
          <a:spcPct val="85000"/>
        </a:lnSpc>
        <a:spcBef>
          <a:spcPts val="0"/>
        </a:spcBef>
        <a:spcAft>
          <a:spcPts val="270"/>
        </a:spcAft>
        <a:buFont typeface="Arial" pitchFamily="34" charset="0"/>
        <a:buChar char="•"/>
        <a:defRPr sz="1935" kern="1200">
          <a:solidFill>
            <a:srgbClr val="70A0D7"/>
          </a:solidFill>
          <a:latin typeface="Arial"/>
          <a:ea typeface="+mn-ea"/>
          <a:cs typeface="Arial"/>
        </a:defRPr>
      </a:lvl1pPr>
      <a:lvl2pPr marL="445820" indent="-171469" algn="l" defTabSz="548702" rtl="0" eaLnBrk="1" latinLnBrk="0" hangingPunct="1">
        <a:lnSpc>
          <a:spcPct val="85000"/>
        </a:lnSpc>
        <a:spcBef>
          <a:spcPts val="0"/>
        </a:spcBef>
        <a:spcAft>
          <a:spcPts val="270"/>
        </a:spcAft>
        <a:buFont typeface="Arial" pitchFamily="34" charset="0"/>
        <a:buChar char="–"/>
        <a:defRPr sz="1666" kern="1200">
          <a:solidFill>
            <a:srgbClr val="70A0D7"/>
          </a:solidFill>
          <a:latin typeface="Arial"/>
          <a:ea typeface="+mn-ea"/>
          <a:cs typeface="Arial"/>
        </a:defRPr>
      </a:lvl2pPr>
      <a:lvl3pPr marL="685878" indent="-137176" algn="l" defTabSz="548702" rtl="0" eaLnBrk="1" latinLnBrk="0" hangingPunct="1">
        <a:lnSpc>
          <a:spcPct val="85000"/>
        </a:lnSpc>
        <a:spcBef>
          <a:spcPts val="0"/>
        </a:spcBef>
        <a:spcAft>
          <a:spcPts val="270"/>
        </a:spcAft>
        <a:buFont typeface="Arial" pitchFamily="34" charset="0"/>
        <a:buChar char="•"/>
        <a:defRPr sz="1441" kern="1200">
          <a:solidFill>
            <a:srgbClr val="70A0D7"/>
          </a:solidFill>
          <a:latin typeface="Arial"/>
          <a:ea typeface="+mn-ea"/>
          <a:cs typeface="Arial"/>
        </a:defRPr>
      </a:lvl3pPr>
      <a:lvl4pPr marL="960229" indent="-137176" algn="l" defTabSz="548702" rtl="0" eaLnBrk="1" latinLnBrk="0" hangingPunct="1">
        <a:lnSpc>
          <a:spcPct val="85000"/>
        </a:lnSpc>
        <a:spcBef>
          <a:spcPts val="0"/>
        </a:spcBef>
        <a:spcAft>
          <a:spcPts val="270"/>
        </a:spcAft>
        <a:buFont typeface="Arial" pitchFamily="34" charset="0"/>
        <a:buChar char="–"/>
        <a:defRPr sz="1216" kern="1200">
          <a:solidFill>
            <a:srgbClr val="70A0D7"/>
          </a:solidFill>
          <a:latin typeface="Arial"/>
          <a:ea typeface="+mn-ea"/>
          <a:cs typeface="Arial"/>
        </a:defRPr>
      </a:lvl4pPr>
      <a:lvl5pPr marL="1234580" indent="-137176" algn="l" defTabSz="548702" rtl="0" eaLnBrk="1" latinLnBrk="0" hangingPunct="1">
        <a:lnSpc>
          <a:spcPct val="85000"/>
        </a:lnSpc>
        <a:spcBef>
          <a:spcPts val="0"/>
        </a:spcBef>
        <a:spcAft>
          <a:spcPts val="270"/>
        </a:spcAft>
        <a:buFont typeface="Arial" pitchFamily="34" charset="0"/>
        <a:buChar char="»"/>
        <a:defRPr sz="1216" kern="1200">
          <a:solidFill>
            <a:srgbClr val="70A0D7"/>
          </a:solidFill>
          <a:latin typeface="Arial"/>
          <a:ea typeface="+mn-ea"/>
          <a:cs typeface="Arial"/>
        </a:defRPr>
      </a:lvl5pPr>
      <a:lvl6pPr marL="1508930" indent="-137176" algn="l" defTabSz="548702" rtl="0" eaLnBrk="1" latinLnBrk="0" hangingPunct="1">
        <a:spcBef>
          <a:spcPct val="20000"/>
        </a:spcBef>
        <a:buFont typeface="Arial" pitchFamily="34" charset="0"/>
        <a:buChar char="•"/>
        <a:defRPr sz="1216" kern="1200">
          <a:solidFill>
            <a:schemeClr val="tx1"/>
          </a:solidFill>
          <a:latin typeface="+mn-lt"/>
          <a:ea typeface="+mn-ea"/>
          <a:cs typeface="+mn-cs"/>
        </a:defRPr>
      </a:lvl6pPr>
      <a:lvl7pPr marL="1783282" indent="-137176" algn="l" defTabSz="548702" rtl="0" eaLnBrk="1" latinLnBrk="0" hangingPunct="1">
        <a:spcBef>
          <a:spcPct val="20000"/>
        </a:spcBef>
        <a:buFont typeface="Arial" pitchFamily="34" charset="0"/>
        <a:buChar char="•"/>
        <a:defRPr sz="1216" kern="1200">
          <a:solidFill>
            <a:schemeClr val="tx1"/>
          </a:solidFill>
          <a:latin typeface="+mn-lt"/>
          <a:ea typeface="+mn-ea"/>
          <a:cs typeface="+mn-cs"/>
        </a:defRPr>
      </a:lvl7pPr>
      <a:lvl8pPr marL="2057632" indent="-137176" algn="l" defTabSz="548702" rtl="0" eaLnBrk="1" latinLnBrk="0" hangingPunct="1">
        <a:spcBef>
          <a:spcPct val="20000"/>
        </a:spcBef>
        <a:buFont typeface="Arial" pitchFamily="34" charset="0"/>
        <a:buChar char="•"/>
        <a:defRPr sz="1216" kern="1200">
          <a:solidFill>
            <a:schemeClr val="tx1"/>
          </a:solidFill>
          <a:latin typeface="+mn-lt"/>
          <a:ea typeface="+mn-ea"/>
          <a:cs typeface="+mn-cs"/>
        </a:defRPr>
      </a:lvl8pPr>
      <a:lvl9pPr marL="2331983" indent="-137176" algn="l" defTabSz="548702" rtl="0" eaLnBrk="1" latinLnBrk="0" hangingPunct="1">
        <a:spcBef>
          <a:spcPct val="20000"/>
        </a:spcBef>
        <a:buFont typeface="Arial" pitchFamily="34" charset="0"/>
        <a:buChar char="•"/>
        <a:defRPr sz="12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702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51" algn="l" defTabSz="548702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702" algn="l" defTabSz="548702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3053" algn="l" defTabSz="548702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404" algn="l" defTabSz="548702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755" algn="l" defTabSz="548702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6106" algn="l" defTabSz="548702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457" algn="l" defTabSz="548702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808" algn="l" defTabSz="548702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486813-0063-49DE-9578-2C0343C76F60}"/>
              </a:ext>
            </a:extLst>
          </p:cNvPr>
          <p:cNvSpPr/>
          <p:nvPr/>
        </p:nvSpPr>
        <p:spPr bwMode="auto">
          <a:xfrm>
            <a:off x="0" y="0"/>
            <a:ext cx="5486400" cy="269810"/>
          </a:xfrm>
          <a:prstGeom prst="rect">
            <a:avLst/>
          </a:prstGeom>
          <a:solidFill>
            <a:srgbClr val="0A78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  <a:spcBef>
                <a:spcPts val="90"/>
              </a:spcBef>
            </a:pPr>
            <a:r>
              <a:rPr lang="en-US" sz="1261" dirty="0">
                <a:solidFill>
                  <a:srgbClr val="FFFFFF"/>
                </a:solidFill>
                <a:latin typeface="Arial"/>
                <a:cs typeface="Arial"/>
              </a:rPr>
              <a:t>Airlines Safety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211AB-47DB-4850-A12E-64077EA8F3E7}"/>
              </a:ext>
            </a:extLst>
          </p:cNvPr>
          <p:cNvSpPr txBox="1"/>
          <p:nvPr/>
        </p:nvSpPr>
        <p:spPr>
          <a:xfrm>
            <a:off x="33584" y="-36832"/>
            <a:ext cx="92607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10" dirty="0"/>
              <a:t>Arindam Samanta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98AD2-6D61-4796-A290-9A7B371FE64C}"/>
              </a:ext>
            </a:extLst>
          </p:cNvPr>
          <p:cNvSpPr txBox="1"/>
          <p:nvPr/>
        </p:nvSpPr>
        <p:spPr>
          <a:xfrm>
            <a:off x="4356450" y="-36832"/>
            <a:ext cx="92607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" dirty="0"/>
              <a:t>Bellevue University</a:t>
            </a:r>
          </a:p>
          <a:p>
            <a:r>
              <a:rPr lang="en-US" sz="540" dirty="0"/>
              <a:t>DSC640: Data Visualization</a:t>
            </a:r>
          </a:p>
        </p:txBody>
      </p:sp>
      <p:pic>
        <p:nvPicPr>
          <p:cNvPr id="6" name="Picture 5" descr="A large airplane flying in the sky&#10;&#10;Description automatically generated with medium confidence">
            <a:extLst>
              <a:ext uri="{FF2B5EF4-FFF2-40B4-BE49-F238E27FC236}">
                <a16:creationId xmlns:a16="http://schemas.microsoft.com/office/drawing/2014/main" id="{52ECCC97-09EA-4438-B051-7F45BC73B7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186" y="1295400"/>
            <a:ext cx="5257800" cy="4038600"/>
          </a:xfrm>
          <a:prstGeom prst="rect">
            <a:avLst/>
          </a:prstGeom>
        </p:spPr>
      </p:pic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CF82E5C6-2A87-4A41-AC6A-7B194DDAC2B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FilmGrain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531" y="8001000"/>
            <a:ext cx="5354214" cy="38862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194BB6-3FB6-4E68-AB42-119928A1D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1447800"/>
            <a:ext cx="2133600" cy="15162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562639-E703-4B35-86F7-11C92B7C8F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447" y="3429000"/>
            <a:ext cx="1891307" cy="1752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844A19-F19D-415D-B4DB-E2E5CD944A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2800" y="1447800"/>
            <a:ext cx="1883352" cy="1524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92325C-EED2-4C40-BE8F-0F27DBE70F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68646" y="3580110"/>
            <a:ext cx="1967506" cy="16014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9EB1AA-A7FE-410F-A5A6-9B7CB83727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8975" y="8540845"/>
            <a:ext cx="2235625" cy="14413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56B653-416C-4D9C-AC4E-329EDC9F63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41786" y="10388080"/>
            <a:ext cx="2216014" cy="127052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0E407FC-FE62-46B9-9BA9-03A94069CB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4800" y="10363200"/>
            <a:ext cx="2370706" cy="13076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962B68-732E-41F4-A94C-2BDA15EA20C0}"/>
              </a:ext>
            </a:extLst>
          </p:cNvPr>
          <p:cNvSpPr txBox="1"/>
          <p:nvPr/>
        </p:nvSpPr>
        <p:spPr>
          <a:xfrm>
            <a:off x="136481" y="12113568"/>
            <a:ext cx="229802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" dirty="0"/>
              <a:t>https://commetric.com/wp-content/uploads/2019/04/Boeing-Ethiopian-Crash-795x500.jpg</a:t>
            </a: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8C178C76-73B8-4301-8F39-BA5EFB5A2B2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64768" y="8540844"/>
            <a:ext cx="2217754" cy="15299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6414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2210"/>
      </a:accent1>
      <a:accent2>
        <a:srgbClr val="245227"/>
      </a:accent2>
      <a:accent3>
        <a:srgbClr val="488862"/>
      </a:accent3>
      <a:accent4>
        <a:srgbClr val="59AA7A"/>
      </a:accent4>
      <a:accent5>
        <a:srgbClr val="9ED2AE"/>
      </a:accent5>
      <a:accent6>
        <a:srgbClr val="C2EC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6_Statistics Infographics Sampler_RVA_v3.potx" id="{8CA60735-D353-4C1C-9464-903FD6574FC5}" vid="{1BFEBDC8-D6C6-456A-AA74-BCD6FC21DE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C1CB0A-BB6E-4E95-95A3-95BDF5FBAB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3200ABC-C80D-422B-8848-EDEE60F84E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30EB58-BCE7-41D9-A117-44B48F13F8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Statistics Infographics Sampler</Template>
  <TotalTime>239</TotalTime>
  <Words>25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1</dc:title>
  <dc:subject/>
  <dc:creator>Arindam Samanta</dc:creator>
  <cp:keywords/>
  <dc:description/>
  <cp:lastModifiedBy>Arindam Samanta</cp:lastModifiedBy>
  <cp:revision>9</cp:revision>
  <dcterms:created xsi:type="dcterms:W3CDTF">2021-11-03T02:02:41Z</dcterms:created>
  <dcterms:modified xsi:type="dcterms:W3CDTF">2021-11-05T03:22:09Z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