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66" r:id="rId4"/>
    <p:sldId id="259" r:id="rId5"/>
    <p:sldId id="265" r:id="rId6"/>
    <p:sldId id="262" r:id="rId7"/>
    <p:sldId id="268" r:id="rId8"/>
    <p:sldId id="267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9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November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69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November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0403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November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58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November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76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November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5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November 18, 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609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November 18,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3608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November 18,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9551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November 18,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5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November 18,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1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November 18,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52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November 18,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0225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50" r:id="rId7"/>
    <p:sldLayoutId id="2147483746" r:id="rId8"/>
    <p:sldLayoutId id="2147483747" r:id="rId9"/>
    <p:sldLayoutId id="2147483748" r:id="rId10"/>
    <p:sldLayoutId id="2147483749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B0F0DA-8A18-4839-A7F3-FA07B899D2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37" r="20104"/>
          <a:stretch/>
        </p:blipFill>
        <p:spPr>
          <a:xfrm>
            <a:off x="3584196" y="-1"/>
            <a:ext cx="8607807" cy="6871647"/>
          </a:xfrm>
          <a:custGeom>
            <a:avLst/>
            <a:gdLst/>
            <a:ahLst/>
            <a:cxnLst/>
            <a:rect l="l" t="t" r="r" b="b"/>
            <a:pathLst>
              <a:path w="8607807" h="6858000">
                <a:moveTo>
                  <a:pt x="8607807" y="0"/>
                </a:moveTo>
                <a:lnTo>
                  <a:pt x="8607807" y="6858000"/>
                </a:lnTo>
                <a:lnTo>
                  <a:pt x="2049693" y="6858000"/>
                </a:lnTo>
                <a:lnTo>
                  <a:pt x="1546051" y="6858000"/>
                </a:lnTo>
                <a:lnTo>
                  <a:pt x="1535751" y="6815348"/>
                </a:lnTo>
                <a:cubicBezTo>
                  <a:pt x="1530460" y="6761684"/>
                  <a:pt x="1515370" y="6604898"/>
                  <a:pt x="1514301" y="6536022"/>
                </a:cubicBezTo>
                <a:cubicBezTo>
                  <a:pt x="1518045" y="6478504"/>
                  <a:pt x="1528503" y="6437797"/>
                  <a:pt x="1529339" y="6402088"/>
                </a:cubicBezTo>
                <a:cubicBezTo>
                  <a:pt x="1525062" y="6346650"/>
                  <a:pt x="1502062" y="6294623"/>
                  <a:pt x="1493941" y="6256398"/>
                </a:cubicBezTo>
                <a:cubicBezTo>
                  <a:pt x="1502669" y="6241770"/>
                  <a:pt x="1469920" y="6187857"/>
                  <a:pt x="1480613" y="6172741"/>
                </a:cubicBezTo>
                <a:cubicBezTo>
                  <a:pt x="1481020" y="6152279"/>
                  <a:pt x="1458164" y="6048753"/>
                  <a:pt x="1443364" y="6006407"/>
                </a:cubicBezTo>
                <a:cubicBezTo>
                  <a:pt x="1426694" y="5958900"/>
                  <a:pt x="1390307" y="5908317"/>
                  <a:pt x="1380584" y="5887691"/>
                </a:cubicBezTo>
                <a:cubicBezTo>
                  <a:pt x="1370860" y="5867065"/>
                  <a:pt x="1392244" y="5909118"/>
                  <a:pt x="1385023" y="5882650"/>
                </a:cubicBezTo>
                <a:cubicBezTo>
                  <a:pt x="1377800" y="5856181"/>
                  <a:pt x="1345702" y="5759038"/>
                  <a:pt x="1337254" y="5728879"/>
                </a:cubicBezTo>
                <a:cubicBezTo>
                  <a:pt x="1353956" y="5727462"/>
                  <a:pt x="1323673" y="5710676"/>
                  <a:pt x="1334321" y="5701696"/>
                </a:cubicBezTo>
                <a:cubicBezTo>
                  <a:pt x="1343675" y="5695367"/>
                  <a:pt x="1336672" y="5688797"/>
                  <a:pt x="1335877" y="5681564"/>
                </a:cubicBezTo>
                <a:cubicBezTo>
                  <a:pt x="1343201" y="5672524"/>
                  <a:pt x="1329617" y="5640839"/>
                  <a:pt x="1319978" y="5632219"/>
                </a:cubicBezTo>
                <a:cubicBezTo>
                  <a:pt x="1286551" y="5611011"/>
                  <a:pt x="1310947" y="5568721"/>
                  <a:pt x="1285321" y="5551224"/>
                </a:cubicBezTo>
                <a:cubicBezTo>
                  <a:pt x="1281540" y="5545203"/>
                  <a:pt x="1279983" y="5539432"/>
                  <a:pt x="1279815" y="5533855"/>
                </a:cubicBezTo>
                <a:lnTo>
                  <a:pt x="1282507" y="5518422"/>
                </a:lnTo>
                <a:lnTo>
                  <a:pt x="1289604" y="5514404"/>
                </a:lnTo>
                <a:lnTo>
                  <a:pt x="1287766" y="5504772"/>
                </a:lnTo>
                <a:lnTo>
                  <a:pt x="1288829" y="5502102"/>
                </a:lnTo>
                <a:cubicBezTo>
                  <a:pt x="1290896" y="5497007"/>
                  <a:pt x="1292688" y="5491968"/>
                  <a:pt x="1293373" y="5486914"/>
                </a:cubicBezTo>
                <a:cubicBezTo>
                  <a:pt x="1288690" y="5472938"/>
                  <a:pt x="1272696" y="5448436"/>
                  <a:pt x="1260736" y="5418245"/>
                </a:cubicBezTo>
                <a:cubicBezTo>
                  <a:pt x="1238579" y="5385699"/>
                  <a:pt x="1238884" y="5340972"/>
                  <a:pt x="1221610" y="5305770"/>
                </a:cubicBezTo>
                <a:lnTo>
                  <a:pt x="1216099" y="5298785"/>
                </a:lnTo>
                <a:lnTo>
                  <a:pt x="1217278" y="5268992"/>
                </a:lnTo>
                <a:cubicBezTo>
                  <a:pt x="1221588" y="5263843"/>
                  <a:pt x="1222716" y="5256480"/>
                  <a:pt x="1218469" y="5250149"/>
                </a:cubicBezTo>
                <a:lnTo>
                  <a:pt x="1206220" y="5142322"/>
                </a:lnTo>
                <a:cubicBezTo>
                  <a:pt x="1205294" y="5106716"/>
                  <a:pt x="1196908" y="5091595"/>
                  <a:pt x="1212921" y="5036513"/>
                </a:cubicBezTo>
                <a:cubicBezTo>
                  <a:pt x="1234138" y="4978012"/>
                  <a:pt x="1204801" y="4893378"/>
                  <a:pt x="1212183" y="4827738"/>
                </a:cubicBezTo>
                <a:cubicBezTo>
                  <a:pt x="1183151" y="4792886"/>
                  <a:pt x="1209228" y="4811487"/>
                  <a:pt x="1202048" y="4774693"/>
                </a:cubicBezTo>
                <a:cubicBezTo>
                  <a:pt x="1202483" y="4751423"/>
                  <a:pt x="1202919" y="4728152"/>
                  <a:pt x="1203354" y="4704882"/>
                </a:cubicBezTo>
                <a:lnTo>
                  <a:pt x="1201502" y="4691500"/>
                </a:lnTo>
                <a:lnTo>
                  <a:pt x="1194919" y="4687895"/>
                </a:lnTo>
                <a:lnTo>
                  <a:pt x="1187792" y="4667873"/>
                </a:lnTo>
                <a:cubicBezTo>
                  <a:pt x="1186060" y="4660351"/>
                  <a:pt x="1185291" y="4652220"/>
                  <a:pt x="1186080" y="4643189"/>
                </a:cubicBezTo>
                <a:cubicBezTo>
                  <a:pt x="1199189" y="4613276"/>
                  <a:pt x="1167081" y="4562691"/>
                  <a:pt x="1184722" y="4525834"/>
                </a:cubicBezTo>
                <a:cubicBezTo>
                  <a:pt x="1182407" y="4490142"/>
                  <a:pt x="1175424" y="4451369"/>
                  <a:pt x="1172188" y="4429037"/>
                </a:cubicBezTo>
                <a:cubicBezTo>
                  <a:pt x="1161331" y="4419671"/>
                  <a:pt x="1178123" y="4389539"/>
                  <a:pt x="1165306" y="4391841"/>
                </a:cubicBezTo>
                <a:cubicBezTo>
                  <a:pt x="1171061" y="4381101"/>
                  <a:pt x="1173552" y="4338138"/>
                  <a:pt x="1168602" y="4327040"/>
                </a:cubicBezTo>
                <a:lnTo>
                  <a:pt x="1178384" y="4271714"/>
                </a:lnTo>
                <a:lnTo>
                  <a:pt x="1177294" y="4266170"/>
                </a:lnTo>
                <a:cubicBezTo>
                  <a:pt x="1177138" y="4260404"/>
                  <a:pt x="1177520" y="4242660"/>
                  <a:pt x="1177448" y="4237120"/>
                </a:cubicBezTo>
                <a:cubicBezTo>
                  <a:pt x="1177252" y="4235726"/>
                  <a:pt x="1177058" y="4234331"/>
                  <a:pt x="1176863" y="4232937"/>
                </a:cubicBezTo>
                <a:lnTo>
                  <a:pt x="1162386" y="4198811"/>
                </a:lnTo>
                <a:cubicBezTo>
                  <a:pt x="1162950" y="4194190"/>
                  <a:pt x="1174655" y="4191224"/>
                  <a:pt x="1174343" y="4184054"/>
                </a:cubicBezTo>
                <a:lnTo>
                  <a:pt x="1160516" y="4155792"/>
                </a:lnTo>
                <a:lnTo>
                  <a:pt x="1161365" y="4150364"/>
                </a:lnTo>
                <a:lnTo>
                  <a:pt x="1144878" y="4068165"/>
                </a:lnTo>
                <a:lnTo>
                  <a:pt x="1123687" y="3997737"/>
                </a:lnTo>
                <a:lnTo>
                  <a:pt x="1096720" y="3746801"/>
                </a:lnTo>
                <a:cubicBezTo>
                  <a:pt x="1083618" y="3632695"/>
                  <a:pt x="1064313" y="3629437"/>
                  <a:pt x="1047682" y="3510652"/>
                </a:cubicBezTo>
                <a:cubicBezTo>
                  <a:pt x="1048550" y="3470281"/>
                  <a:pt x="1049418" y="3429910"/>
                  <a:pt x="1050285" y="3389539"/>
                </a:cubicBezTo>
                <a:lnTo>
                  <a:pt x="1030166" y="3314219"/>
                </a:lnTo>
                <a:lnTo>
                  <a:pt x="1034128" y="3253967"/>
                </a:lnTo>
                <a:lnTo>
                  <a:pt x="1007751" y="3192563"/>
                </a:lnTo>
                <a:cubicBezTo>
                  <a:pt x="1003323" y="3186732"/>
                  <a:pt x="1001150" y="3181063"/>
                  <a:pt x="1000384" y="3175520"/>
                </a:cubicBezTo>
                <a:cubicBezTo>
                  <a:pt x="1000734" y="3170366"/>
                  <a:pt x="1001085" y="3165212"/>
                  <a:pt x="1001435" y="3160058"/>
                </a:cubicBezTo>
                <a:lnTo>
                  <a:pt x="968918" y="3106456"/>
                </a:lnTo>
                <a:cubicBezTo>
                  <a:pt x="957125" y="3086347"/>
                  <a:pt x="955617" y="3059144"/>
                  <a:pt x="934483" y="3025607"/>
                </a:cubicBezTo>
                <a:cubicBezTo>
                  <a:pt x="914631" y="2991085"/>
                  <a:pt x="908933" y="2999692"/>
                  <a:pt x="879229" y="2942341"/>
                </a:cubicBezTo>
                <a:cubicBezTo>
                  <a:pt x="850845" y="2891400"/>
                  <a:pt x="820829" y="2801223"/>
                  <a:pt x="798666" y="2755714"/>
                </a:cubicBezTo>
                <a:cubicBezTo>
                  <a:pt x="773970" y="2709171"/>
                  <a:pt x="758278" y="2710053"/>
                  <a:pt x="746962" y="2689587"/>
                </a:cubicBezTo>
                <a:lnTo>
                  <a:pt x="712796" y="2609586"/>
                </a:lnTo>
                <a:lnTo>
                  <a:pt x="697701" y="2594856"/>
                </a:lnTo>
                <a:cubicBezTo>
                  <a:pt x="697743" y="2593626"/>
                  <a:pt x="697784" y="2592396"/>
                  <a:pt x="697823" y="2591165"/>
                </a:cubicBezTo>
                <a:lnTo>
                  <a:pt x="679645" y="2567493"/>
                </a:lnTo>
                <a:lnTo>
                  <a:pt x="680789" y="2566723"/>
                </a:lnTo>
                <a:cubicBezTo>
                  <a:pt x="682946" y="2564457"/>
                  <a:pt x="683757" y="2561765"/>
                  <a:pt x="681771" y="2558109"/>
                </a:cubicBezTo>
                <a:cubicBezTo>
                  <a:pt x="705290" y="2557210"/>
                  <a:pt x="688388" y="2553357"/>
                  <a:pt x="680456" y="2542663"/>
                </a:cubicBezTo>
                <a:cubicBezTo>
                  <a:pt x="679482" y="2529115"/>
                  <a:pt x="677183" y="2488664"/>
                  <a:pt x="675922" y="2476820"/>
                </a:cubicBezTo>
                <a:lnTo>
                  <a:pt x="672894" y="2471591"/>
                </a:lnTo>
                <a:lnTo>
                  <a:pt x="673143" y="2471379"/>
                </a:lnTo>
                <a:cubicBezTo>
                  <a:pt x="673152" y="2470017"/>
                  <a:pt x="672405" y="2468214"/>
                  <a:pt x="670567" y="2465654"/>
                </a:cubicBezTo>
                <a:lnTo>
                  <a:pt x="667369" y="2462052"/>
                </a:lnTo>
                <a:lnTo>
                  <a:pt x="661495" y="2451906"/>
                </a:lnTo>
                <a:cubicBezTo>
                  <a:pt x="661510" y="2450510"/>
                  <a:pt x="661525" y="2449113"/>
                  <a:pt x="661540" y="2447717"/>
                </a:cubicBezTo>
                <a:lnTo>
                  <a:pt x="664540" y="2445047"/>
                </a:lnTo>
                <a:lnTo>
                  <a:pt x="663581" y="2444265"/>
                </a:lnTo>
                <a:cubicBezTo>
                  <a:pt x="653014" y="2439598"/>
                  <a:pt x="642406" y="2441014"/>
                  <a:pt x="663129" y="2421760"/>
                </a:cubicBezTo>
                <a:cubicBezTo>
                  <a:pt x="643271" y="2409372"/>
                  <a:pt x="657229" y="2399993"/>
                  <a:pt x="650205" y="2375201"/>
                </a:cubicBezTo>
                <a:cubicBezTo>
                  <a:pt x="634911" y="2369643"/>
                  <a:pt x="634260" y="2360648"/>
                  <a:pt x="638008" y="2350147"/>
                </a:cubicBezTo>
                <a:cubicBezTo>
                  <a:pt x="621083" y="2329939"/>
                  <a:pt x="620949" y="2305558"/>
                  <a:pt x="609851" y="2279762"/>
                </a:cubicBezTo>
                <a:lnTo>
                  <a:pt x="585585" y="2151458"/>
                </a:lnTo>
                <a:lnTo>
                  <a:pt x="581391" y="2148616"/>
                </a:lnTo>
                <a:cubicBezTo>
                  <a:pt x="578821" y="2146496"/>
                  <a:pt x="577525" y="2144881"/>
                  <a:pt x="577083" y="2143541"/>
                </a:cubicBezTo>
                <a:lnTo>
                  <a:pt x="577251" y="2143279"/>
                </a:lnTo>
                <a:lnTo>
                  <a:pt x="546845" y="2081459"/>
                </a:lnTo>
                <a:cubicBezTo>
                  <a:pt x="538270" y="2069798"/>
                  <a:pt x="486356" y="1952009"/>
                  <a:pt x="470837" y="1927526"/>
                </a:cubicBezTo>
                <a:lnTo>
                  <a:pt x="428154" y="1653876"/>
                </a:lnTo>
                <a:lnTo>
                  <a:pt x="392797" y="1507176"/>
                </a:lnTo>
                <a:cubicBezTo>
                  <a:pt x="380165" y="1501458"/>
                  <a:pt x="369910" y="1448213"/>
                  <a:pt x="372847" y="1437646"/>
                </a:cubicBezTo>
                <a:cubicBezTo>
                  <a:pt x="369015" y="1430935"/>
                  <a:pt x="338503" y="1373479"/>
                  <a:pt x="344479" y="1364974"/>
                </a:cubicBezTo>
                <a:cubicBezTo>
                  <a:pt x="332264" y="1339484"/>
                  <a:pt x="321736" y="1307918"/>
                  <a:pt x="299558" y="1284709"/>
                </a:cubicBezTo>
                <a:cubicBezTo>
                  <a:pt x="277380" y="1261500"/>
                  <a:pt x="259203" y="1267387"/>
                  <a:pt x="243216" y="1246922"/>
                </a:cubicBezTo>
                <a:cubicBezTo>
                  <a:pt x="227230" y="1226457"/>
                  <a:pt x="218454" y="1164523"/>
                  <a:pt x="203639" y="1161920"/>
                </a:cubicBezTo>
                <a:cubicBezTo>
                  <a:pt x="192352" y="1142649"/>
                  <a:pt x="198158" y="1131546"/>
                  <a:pt x="169195" y="1085737"/>
                </a:cubicBezTo>
                <a:cubicBezTo>
                  <a:pt x="139228" y="1000958"/>
                  <a:pt x="140891" y="967704"/>
                  <a:pt x="98775" y="908263"/>
                </a:cubicBezTo>
                <a:cubicBezTo>
                  <a:pt x="45025" y="829417"/>
                  <a:pt x="34038" y="815844"/>
                  <a:pt x="43820" y="711217"/>
                </a:cubicBezTo>
                <a:cubicBezTo>
                  <a:pt x="34816" y="658186"/>
                  <a:pt x="43273" y="612368"/>
                  <a:pt x="44748" y="590072"/>
                </a:cubicBezTo>
                <a:lnTo>
                  <a:pt x="36767" y="545639"/>
                </a:lnTo>
                <a:cubicBezTo>
                  <a:pt x="36093" y="527311"/>
                  <a:pt x="35418" y="508983"/>
                  <a:pt x="34744" y="490655"/>
                </a:cubicBezTo>
                <a:cubicBezTo>
                  <a:pt x="34670" y="457530"/>
                  <a:pt x="29296" y="472114"/>
                  <a:pt x="29222" y="438989"/>
                </a:cubicBezTo>
                <a:cubicBezTo>
                  <a:pt x="29152" y="438889"/>
                  <a:pt x="2578" y="396379"/>
                  <a:pt x="2507" y="396276"/>
                </a:cubicBezTo>
                <a:cubicBezTo>
                  <a:pt x="-7796" y="384713"/>
                  <a:pt x="17492" y="336163"/>
                  <a:pt x="9810" y="316602"/>
                </a:cubicBezTo>
                <a:lnTo>
                  <a:pt x="25323" y="268307"/>
                </a:lnTo>
                <a:cubicBezTo>
                  <a:pt x="20582" y="240926"/>
                  <a:pt x="55391" y="238035"/>
                  <a:pt x="50278" y="194719"/>
                </a:cubicBezTo>
                <a:cubicBezTo>
                  <a:pt x="49891" y="157325"/>
                  <a:pt x="41873" y="124589"/>
                  <a:pt x="47653" y="93227"/>
                </a:cubicBezTo>
                <a:cubicBezTo>
                  <a:pt x="41389" y="80085"/>
                  <a:pt x="38874" y="67855"/>
                  <a:pt x="48323" y="56555"/>
                </a:cubicBezTo>
                <a:cubicBezTo>
                  <a:pt x="46028" y="30289"/>
                  <a:pt x="37896" y="18621"/>
                  <a:pt x="38423" y="5312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57A68B-8DAE-4431-93DB-0BF2ECB28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307" y="2906973"/>
            <a:ext cx="3639828" cy="264024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Bellevue University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06925-6A8E-4544-AC63-4AF98A3FE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305" y="5676900"/>
            <a:ext cx="3439235" cy="955315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dirty="0"/>
              <a:t>DSC640-Data Presentation &amp; </a:t>
            </a:r>
            <a:r>
              <a:rPr lang="en-US" dirty="0" err="1"/>
              <a:t>Visualizat</a:t>
            </a:r>
            <a:endParaRPr lang="en-US" dirty="0"/>
          </a:p>
          <a:p>
            <a:pPr algn="l"/>
            <a:r>
              <a:rPr lang="en-US" dirty="0"/>
              <a:t>Fall-2021 Session</a:t>
            </a:r>
          </a:p>
          <a:p>
            <a:pPr algn="l"/>
            <a:r>
              <a:rPr lang="en-US" dirty="0"/>
              <a:t>Arindam Samanta</a:t>
            </a:r>
          </a:p>
        </p:txBody>
      </p:sp>
    </p:spTree>
    <p:extLst>
      <p:ext uri="{BB962C8B-B14F-4D97-AF65-F5344CB8AC3E}">
        <p14:creationId xmlns:p14="http://schemas.microsoft.com/office/powerpoint/2010/main" val="78190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51489-DE42-4366-917E-4A8ED372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92" y="609601"/>
            <a:ext cx="9810604" cy="1216024"/>
          </a:xfrm>
        </p:spPr>
        <p:txBody>
          <a:bodyPr/>
          <a:lstStyle/>
          <a:p>
            <a:r>
              <a:rPr lang="en-US" dirty="0"/>
              <a:t>Tableau-Charts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F24697-4B5F-4314-AFCA-16F86085D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446" y="1656613"/>
            <a:ext cx="8103917" cy="459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303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51489-DE42-4366-917E-4A8ED372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92" y="609601"/>
            <a:ext cx="9810604" cy="1216024"/>
          </a:xfrm>
        </p:spPr>
        <p:txBody>
          <a:bodyPr/>
          <a:lstStyle/>
          <a:p>
            <a:r>
              <a:rPr lang="en-US" dirty="0"/>
              <a:t>Python-Charts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CE0718-D686-4E07-8356-2EF67CCB0455}"/>
              </a:ext>
            </a:extLst>
          </p:cNvPr>
          <p:cNvSpPr txBox="1"/>
          <p:nvPr/>
        </p:nvSpPr>
        <p:spPr>
          <a:xfrm>
            <a:off x="503767" y="1579033"/>
            <a:ext cx="281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Bullet Chart</a:t>
            </a:r>
          </a:p>
        </p:txBody>
      </p:sp>
      <p:pic>
        <p:nvPicPr>
          <p:cNvPr id="8" name="Picture 7" descr="Timeline&#10;&#10;Description automatically generated">
            <a:extLst>
              <a:ext uri="{FF2B5EF4-FFF2-40B4-BE49-F238E27FC236}">
                <a16:creationId xmlns:a16="http://schemas.microsoft.com/office/drawing/2014/main" id="{66A85A0A-0C57-420C-9B35-95470DB61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34" y="2031999"/>
            <a:ext cx="8043333" cy="428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034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A4FE-D3B7-4CCA-B052-E74F478D8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01" y="342901"/>
            <a:ext cx="10447415" cy="1216024"/>
          </a:xfrm>
        </p:spPr>
        <p:txBody>
          <a:bodyPr/>
          <a:lstStyle/>
          <a:p>
            <a:r>
              <a:rPr lang="en-US" dirty="0"/>
              <a:t>Python charts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248E8C9-7084-436D-82B7-3A5562F61E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9300310" cy="446087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5928A433-A405-4168-ADA1-6BBAEF8FF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7" y="2054022"/>
            <a:ext cx="9598948" cy="45765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DC7DFB-CBB3-4D61-B291-E20386A48D2B}"/>
              </a:ext>
            </a:extLst>
          </p:cNvPr>
          <p:cNvSpPr txBox="1"/>
          <p:nvPr/>
        </p:nvSpPr>
        <p:spPr>
          <a:xfrm>
            <a:off x="509001" y="1414392"/>
            <a:ext cx="3216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Chart</a:t>
            </a:r>
          </a:p>
        </p:txBody>
      </p:sp>
    </p:spTree>
    <p:extLst>
      <p:ext uri="{BB962C8B-B14F-4D97-AF65-F5344CB8AC3E}">
        <p14:creationId xmlns:p14="http://schemas.microsoft.com/office/powerpoint/2010/main" val="259926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46136-713C-4BE2-96CB-8824BBB77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558" y="609600"/>
            <a:ext cx="9810604" cy="1216024"/>
          </a:xfrm>
        </p:spPr>
        <p:txBody>
          <a:bodyPr/>
          <a:lstStyle/>
          <a:p>
            <a:r>
              <a:rPr lang="en-US" dirty="0"/>
              <a:t>Python Charts</a:t>
            </a:r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FB29851F-6804-4DD1-8A67-FCBAA8A35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39" y="2338176"/>
            <a:ext cx="4850793" cy="3530159"/>
          </a:xfrm>
          <a:prstGeom prst="rect">
            <a:avLst/>
          </a:prstGeom>
        </p:spPr>
      </p:pic>
      <p:pic>
        <p:nvPicPr>
          <p:cNvPr id="13" name="Picture 12" descr="Chart, box and whisker chart&#10;&#10;Description automatically generated">
            <a:extLst>
              <a:ext uri="{FF2B5EF4-FFF2-40B4-BE49-F238E27FC236}">
                <a16:creationId xmlns:a16="http://schemas.microsoft.com/office/drawing/2014/main" id="{DE5B5754-28BB-495D-B872-E8BBDA67A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645" y="2338175"/>
            <a:ext cx="5015873" cy="35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251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A4FE-D3B7-4CCA-B052-E74F478D8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932" y="609601"/>
            <a:ext cx="9810604" cy="1216024"/>
          </a:xfrm>
        </p:spPr>
        <p:txBody>
          <a:bodyPr/>
          <a:lstStyle/>
          <a:p>
            <a:r>
              <a:rPr lang="en-US" dirty="0"/>
              <a:t>R-charts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727191-8824-461F-91AF-4E036C6FE254}"/>
              </a:ext>
            </a:extLst>
          </p:cNvPr>
          <p:cNvSpPr txBox="1"/>
          <p:nvPr/>
        </p:nvSpPr>
        <p:spPr>
          <a:xfrm>
            <a:off x="3777673" y="1089891"/>
            <a:ext cx="189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Bullet Chart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BB2C4D1D-9524-4222-B1F9-FCE596F93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17" y="2528358"/>
            <a:ext cx="10020300" cy="1428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084DE8-7796-455D-962E-9200C6708EAD}"/>
              </a:ext>
            </a:extLst>
          </p:cNvPr>
          <p:cNvSpPr txBox="1"/>
          <p:nvPr/>
        </p:nvSpPr>
        <p:spPr>
          <a:xfrm>
            <a:off x="165101" y="2980272"/>
            <a:ext cx="71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Alaba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614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A4FE-D3B7-4CCA-B052-E74F478D8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932" y="609601"/>
            <a:ext cx="9810604" cy="1216024"/>
          </a:xfrm>
        </p:spPr>
        <p:txBody>
          <a:bodyPr/>
          <a:lstStyle/>
          <a:p>
            <a:r>
              <a:rPr lang="en-US" dirty="0"/>
              <a:t>R-charts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727191-8824-461F-91AF-4E036C6FE254}"/>
              </a:ext>
            </a:extLst>
          </p:cNvPr>
          <p:cNvSpPr txBox="1"/>
          <p:nvPr/>
        </p:nvSpPr>
        <p:spPr>
          <a:xfrm>
            <a:off x="3777673" y="1089891"/>
            <a:ext cx="189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 Plot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A826B7-0587-4241-8B8E-B3DCDDB17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32" y="1699491"/>
            <a:ext cx="8767496" cy="454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075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A4FE-D3B7-4CCA-B052-E74F478D8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932" y="609601"/>
            <a:ext cx="9810604" cy="1216024"/>
          </a:xfrm>
        </p:spPr>
        <p:txBody>
          <a:bodyPr/>
          <a:lstStyle/>
          <a:p>
            <a:r>
              <a:rPr lang="en-US" dirty="0"/>
              <a:t>R-charts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C6313F-79AF-463B-A438-483740C6C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830" y="1825625"/>
            <a:ext cx="8315280" cy="46588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727191-8824-461F-91AF-4E036C6FE254}"/>
              </a:ext>
            </a:extLst>
          </p:cNvPr>
          <p:cNvSpPr txBox="1"/>
          <p:nvPr/>
        </p:nvSpPr>
        <p:spPr>
          <a:xfrm>
            <a:off x="3777673" y="1089891"/>
            <a:ext cx="189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Histogram</a:t>
            </a:r>
          </a:p>
        </p:txBody>
      </p:sp>
    </p:spTree>
    <p:extLst>
      <p:ext uri="{BB962C8B-B14F-4D97-AF65-F5344CB8AC3E}">
        <p14:creationId xmlns:p14="http://schemas.microsoft.com/office/powerpoint/2010/main" val="737630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A4FE-D3B7-4CCA-B052-E74F478D8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064" y="571501"/>
            <a:ext cx="9810604" cy="1216024"/>
          </a:xfrm>
        </p:spPr>
        <p:txBody>
          <a:bodyPr/>
          <a:lstStyle/>
          <a:p>
            <a:r>
              <a:rPr lang="en-US" dirty="0"/>
              <a:t>R charts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C03B54-02E6-4CF8-B35C-BC8A3C330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845" y="1787526"/>
            <a:ext cx="8610844" cy="44414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70F3D8-6AE2-4A71-9F74-3ECB24BCFA0A}"/>
              </a:ext>
            </a:extLst>
          </p:cNvPr>
          <p:cNvSpPr txBox="1"/>
          <p:nvPr/>
        </p:nvSpPr>
        <p:spPr>
          <a:xfrm>
            <a:off x="794327" y="1607127"/>
            <a:ext cx="679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Chart Showing the position of the states in USA based on education</a:t>
            </a:r>
          </a:p>
        </p:txBody>
      </p:sp>
    </p:spTree>
    <p:extLst>
      <p:ext uri="{BB962C8B-B14F-4D97-AF65-F5344CB8AC3E}">
        <p14:creationId xmlns:p14="http://schemas.microsoft.com/office/powerpoint/2010/main" val="1013327683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RegularSeedLeftStep">
      <a:dk1>
        <a:srgbClr val="000000"/>
      </a:dk1>
      <a:lt1>
        <a:srgbClr val="FFFFFF"/>
      </a:lt1>
      <a:dk2>
        <a:srgbClr val="1B2F2C"/>
      </a:dk2>
      <a:lt2>
        <a:srgbClr val="F3F0F0"/>
      </a:lt2>
      <a:accent1>
        <a:srgbClr val="22B1BD"/>
      </a:accent1>
      <a:accent2>
        <a:srgbClr val="14B880"/>
      </a:accent2>
      <a:accent3>
        <a:srgbClr val="21BA46"/>
      </a:accent3>
      <a:accent4>
        <a:srgbClr val="31BA14"/>
      </a:accent4>
      <a:accent5>
        <a:srgbClr val="76B220"/>
      </a:accent5>
      <a:accent6>
        <a:srgbClr val="A6A612"/>
      </a:accent6>
      <a:hlink>
        <a:srgbClr val="C15147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1884</TotalTime>
  <Words>43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Bembo</vt:lpstr>
      <vt:lpstr>ArchiveVTI</vt:lpstr>
      <vt:lpstr>Bellevue University</vt:lpstr>
      <vt:lpstr>Tableau-Charts</vt:lpstr>
      <vt:lpstr>Python-Charts</vt:lpstr>
      <vt:lpstr>Python charts</vt:lpstr>
      <vt:lpstr>Python Charts</vt:lpstr>
      <vt:lpstr>R-charts</vt:lpstr>
      <vt:lpstr>R-charts</vt:lpstr>
      <vt:lpstr>R-charts</vt:lpstr>
      <vt:lpstr>R charts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Bellevue University</dc:title>
  <dc:creator>Arindam Samanta</dc:creator>
  <cp:lastModifiedBy>Arindam Samanta</cp:lastModifiedBy>
  <cp:revision>30</cp:revision>
  <dcterms:created xsi:type="dcterms:W3CDTF">2021-09-12T21:59:50Z</dcterms:created>
  <dcterms:modified xsi:type="dcterms:W3CDTF">2021-11-19T03:16:18Z</dcterms:modified>
</cp:coreProperties>
</file>